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512D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2" d="100"/>
          <a:sy n="62" d="100"/>
        </p:scale>
        <p:origin x="72" y="6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_title">
    <p:spTree>
      <p:nvGrpSpPr>
        <p:cNvPr id="1" name=""/>
        <p:cNvGrpSpPr/>
        <p:nvPr/>
      </p:nvGrpSpPr>
      <p:grpSpPr>
        <a:xfrm>
          <a:off x="0" y="0"/>
          <a:ext cx="0" cy="0"/>
          <a:chOff x="0" y="0"/>
          <a:chExt cx="0" cy="0"/>
        </a:xfrm>
      </p:grpSpPr>
      <p:sp>
        <p:nvSpPr>
          <p:cNvPr id="3" name="Title 6"/>
          <p:cNvSpPr>
            <a:spLocks noGrp="1"/>
          </p:cNvSpPr>
          <p:nvPr>
            <p:ph type="title"/>
          </p:nvPr>
        </p:nvSpPr>
        <p:spPr>
          <a:xfrm>
            <a:off x="416761" y="94498"/>
            <a:ext cx="9491393" cy="436536"/>
          </a:xfrm>
          <a:prstGeom prst="rect">
            <a:avLst/>
          </a:prstGeom>
          <a:noFill/>
        </p:spPr>
        <p:txBody>
          <a:bodyPr vert="horz" anchor="b"/>
          <a:lstStyle>
            <a:lvl1pPr algn="l">
              <a:defRPr sz="2292"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Text Placeholder 12"/>
          <p:cNvSpPr>
            <a:spLocks noGrp="1"/>
          </p:cNvSpPr>
          <p:nvPr>
            <p:ph type="body" sz="quarter" idx="11"/>
          </p:nvPr>
        </p:nvSpPr>
        <p:spPr>
          <a:xfrm>
            <a:off x="416762" y="2867252"/>
            <a:ext cx="2695549" cy="2349138"/>
          </a:xfrm>
          <a:prstGeom prst="rect">
            <a:avLst/>
          </a:prstGeom>
        </p:spPr>
        <p:txBody>
          <a:bodyPr vert="horz"/>
          <a:lstStyle>
            <a:lvl1pPr>
              <a:spcAft>
                <a:spcPts val="500"/>
              </a:spcAft>
              <a:buFontTx/>
              <a:buNone/>
              <a:defRPr sz="833">
                <a:solidFill>
                  <a:srgbClr val="52265D"/>
                </a:solidFill>
                <a:latin typeface="Arial" panose="020B0604020202020204" pitchFamily="34" charset="0"/>
                <a:cs typeface="Arial" panose="020B0604020202020204" pitchFamily="34" charset="0"/>
              </a:defRPr>
            </a:lvl1pPr>
            <a:lvl2pPr marL="19052" marR="0" indent="57155" algn="l" defTabSz="457237" rtl="0" eaLnBrk="1" fontAlgn="auto" latinLnBrk="0" hangingPunct="1">
              <a:lnSpc>
                <a:spcPct val="100000"/>
              </a:lnSpc>
              <a:spcBef>
                <a:spcPts val="140"/>
              </a:spcBef>
              <a:spcAft>
                <a:spcPts val="375"/>
              </a:spcAft>
              <a:buClrTx/>
              <a:buSzTx/>
              <a:buFont typeface="Arial"/>
              <a:buChar char="•"/>
              <a:tabLst/>
              <a:defRPr sz="583" baseline="0">
                <a:solidFill>
                  <a:srgbClr val="4D565E"/>
                </a:solidFill>
                <a:latin typeface="Arial" panose="020B0604020202020204" pitchFamily="34" charset="0"/>
                <a:cs typeface="Arial" panose="020B0604020202020204" pitchFamily="34" charset="0"/>
              </a:defRPr>
            </a:lvl2pPr>
            <a:lvl3pPr>
              <a:buFontTx/>
              <a:buNone/>
              <a:defRPr sz="583">
                <a:latin typeface="+mn-lt"/>
                <a:cs typeface="Calibi"/>
              </a:defRPr>
            </a:lvl3pPr>
            <a:lvl4pPr>
              <a:buFontTx/>
              <a:buNone/>
              <a:defRPr sz="583">
                <a:latin typeface="+mn-lt"/>
                <a:cs typeface="Calibi"/>
              </a:defRPr>
            </a:lvl4pPr>
            <a:lvl5pPr>
              <a:buFontTx/>
              <a:buNone/>
              <a:defRPr sz="583">
                <a:latin typeface="+mn-lt"/>
                <a:cs typeface="Calibi"/>
              </a:defRPr>
            </a:lvl5pPr>
          </a:lstStyle>
          <a:p>
            <a:pPr lvl="0"/>
            <a:r>
              <a:rPr lang="en-US" dirty="0"/>
              <a:t>Click to edit Master text styles</a:t>
            </a:r>
          </a:p>
          <a:p>
            <a:pPr lvl="1"/>
            <a:r>
              <a:rPr lang="en-US" dirty="0"/>
              <a:t>Click to edit master text styles</a:t>
            </a:r>
          </a:p>
          <a:p>
            <a:pPr marL="19052" marR="0" lvl="1" indent="57155" algn="l" defTabSz="457237" rtl="0" eaLnBrk="1" fontAlgn="auto" latinLnBrk="0" hangingPunct="1">
              <a:lnSpc>
                <a:spcPct val="100000"/>
              </a:lnSpc>
              <a:spcBef>
                <a:spcPts val="140"/>
              </a:spcBef>
              <a:spcAft>
                <a:spcPts val="250"/>
              </a:spcAft>
              <a:buClrTx/>
              <a:buSzTx/>
              <a:buFont typeface="Arial"/>
              <a:buChar char="•"/>
              <a:tabLst/>
              <a:defRPr/>
            </a:pPr>
            <a:endParaRPr lang="en-US" dirty="0"/>
          </a:p>
        </p:txBody>
      </p:sp>
      <p:sp>
        <p:nvSpPr>
          <p:cNvPr id="5" name="Text Placeholder 11"/>
          <p:cNvSpPr>
            <a:spLocks noGrp="1"/>
          </p:cNvSpPr>
          <p:nvPr>
            <p:ph type="body" sz="quarter" idx="12" hasCustomPrompt="1"/>
          </p:nvPr>
        </p:nvSpPr>
        <p:spPr>
          <a:xfrm>
            <a:off x="416761" y="1723099"/>
            <a:ext cx="2695222" cy="1114557"/>
          </a:xfrm>
          <a:prstGeom prst="rect">
            <a:avLst/>
          </a:prstGeom>
        </p:spPr>
        <p:txBody>
          <a:bodyPr vert="horz"/>
          <a:lstStyle>
            <a:lvl1pPr marL="0" marR="0" indent="0" algn="l" defTabSz="457237" rtl="0" eaLnBrk="1" fontAlgn="auto" latinLnBrk="0" hangingPunct="1">
              <a:lnSpc>
                <a:spcPct val="100000"/>
              </a:lnSpc>
              <a:spcBef>
                <a:spcPct val="20000"/>
              </a:spcBef>
              <a:spcAft>
                <a:spcPts val="0"/>
              </a:spcAft>
              <a:buClrTx/>
              <a:buSzTx/>
              <a:buFontTx/>
              <a:buNone/>
              <a:tabLst/>
              <a:defRPr sz="1083" baseline="0">
                <a:solidFill>
                  <a:srgbClr val="4D565E"/>
                </a:solidFill>
                <a:latin typeface="Arial" panose="020B0604020202020204" pitchFamily="34" charset="0"/>
                <a:cs typeface="Arial" panose="020B0604020202020204" pitchFamily="34" charset="0"/>
              </a:defRPr>
            </a:lvl1pPr>
          </a:lstStyle>
          <a:p>
            <a:pPr lvl="0"/>
            <a:r>
              <a:rPr lang="en-US" sz="1083" dirty="0">
                <a:solidFill>
                  <a:srgbClr val="4D565E"/>
                </a:solidFill>
              </a:rPr>
              <a:t>Author information</a:t>
            </a:r>
          </a:p>
        </p:txBody>
      </p:sp>
      <p:sp>
        <p:nvSpPr>
          <p:cNvPr id="6" name="Text Placeholder 12"/>
          <p:cNvSpPr>
            <a:spLocks noGrp="1"/>
          </p:cNvSpPr>
          <p:nvPr>
            <p:ph type="body" sz="quarter" idx="16"/>
          </p:nvPr>
        </p:nvSpPr>
        <p:spPr>
          <a:xfrm>
            <a:off x="3293188" y="1723099"/>
            <a:ext cx="2695549" cy="3607922"/>
          </a:xfrm>
          <a:prstGeom prst="rect">
            <a:avLst/>
          </a:prstGeom>
        </p:spPr>
        <p:txBody>
          <a:bodyPr vert="horz"/>
          <a:lstStyle>
            <a:lvl1pPr>
              <a:spcAft>
                <a:spcPts val="500"/>
              </a:spcAft>
              <a:buFontTx/>
              <a:buNone/>
              <a:defRPr sz="833">
                <a:solidFill>
                  <a:srgbClr val="52265D"/>
                </a:solidFill>
                <a:latin typeface="Arial" panose="020B0604020202020204" pitchFamily="34" charset="0"/>
                <a:cs typeface="Arial" panose="020B0604020202020204" pitchFamily="34" charset="0"/>
              </a:defRPr>
            </a:lvl1pPr>
            <a:lvl2pPr marL="19052" marR="0" indent="57155" algn="l" defTabSz="457237" rtl="0" eaLnBrk="1" fontAlgn="auto" latinLnBrk="0" hangingPunct="1">
              <a:lnSpc>
                <a:spcPct val="100000"/>
              </a:lnSpc>
              <a:spcBef>
                <a:spcPts val="140"/>
              </a:spcBef>
              <a:spcAft>
                <a:spcPts val="375"/>
              </a:spcAft>
              <a:buClrTx/>
              <a:buSzTx/>
              <a:buFont typeface="Arial"/>
              <a:buChar char="•"/>
              <a:tabLst/>
              <a:defRPr sz="583" baseline="0">
                <a:solidFill>
                  <a:srgbClr val="4D565E"/>
                </a:solidFill>
                <a:latin typeface="Arial" panose="020B0604020202020204" pitchFamily="34" charset="0"/>
                <a:cs typeface="Arial" panose="020B0604020202020204" pitchFamily="34" charset="0"/>
              </a:defRPr>
            </a:lvl2pPr>
            <a:lvl3pPr>
              <a:buFontTx/>
              <a:buNone/>
              <a:defRPr sz="583">
                <a:latin typeface="+mn-lt"/>
                <a:cs typeface="Calibi"/>
              </a:defRPr>
            </a:lvl3pPr>
            <a:lvl4pPr>
              <a:buFontTx/>
              <a:buNone/>
              <a:defRPr sz="583">
                <a:latin typeface="+mn-lt"/>
                <a:cs typeface="Calibi"/>
              </a:defRPr>
            </a:lvl4pPr>
            <a:lvl5pPr>
              <a:buFontTx/>
              <a:buNone/>
              <a:defRPr sz="583">
                <a:latin typeface="+mn-lt"/>
                <a:cs typeface="Calibi"/>
              </a:defRPr>
            </a:lvl5pPr>
          </a:lstStyle>
          <a:p>
            <a:pPr lvl="0"/>
            <a:r>
              <a:rPr lang="en-US" dirty="0"/>
              <a:t>Click to edit Master text styles</a:t>
            </a:r>
          </a:p>
          <a:p>
            <a:pPr lvl="1"/>
            <a:r>
              <a:rPr lang="en-US" dirty="0"/>
              <a:t>Click to edit master text styles</a:t>
            </a:r>
          </a:p>
          <a:p>
            <a:pPr marL="19052" marR="0" lvl="1" indent="57155" algn="l" defTabSz="457237" rtl="0" eaLnBrk="1" fontAlgn="auto" latinLnBrk="0" hangingPunct="1">
              <a:lnSpc>
                <a:spcPct val="100000"/>
              </a:lnSpc>
              <a:spcBef>
                <a:spcPts val="140"/>
              </a:spcBef>
              <a:spcAft>
                <a:spcPts val="250"/>
              </a:spcAft>
              <a:buClrTx/>
              <a:buSzTx/>
              <a:buFont typeface="Arial"/>
              <a:buChar char="•"/>
              <a:tabLst/>
              <a:defRPr/>
            </a:pPr>
            <a:endParaRPr lang="en-US" dirty="0"/>
          </a:p>
        </p:txBody>
      </p:sp>
      <p:sp>
        <p:nvSpPr>
          <p:cNvPr id="7" name="Text Placeholder 12"/>
          <p:cNvSpPr>
            <a:spLocks noGrp="1"/>
          </p:cNvSpPr>
          <p:nvPr>
            <p:ph type="body" sz="quarter" idx="17"/>
          </p:nvPr>
        </p:nvSpPr>
        <p:spPr>
          <a:xfrm>
            <a:off x="6181861" y="1723099"/>
            <a:ext cx="2695549" cy="3607922"/>
          </a:xfrm>
          <a:prstGeom prst="rect">
            <a:avLst/>
          </a:prstGeom>
        </p:spPr>
        <p:txBody>
          <a:bodyPr vert="horz"/>
          <a:lstStyle>
            <a:lvl1pPr>
              <a:spcAft>
                <a:spcPts val="500"/>
              </a:spcAft>
              <a:buFontTx/>
              <a:buNone/>
              <a:defRPr sz="833">
                <a:solidFill>
                  <a:srgbClr val="52265D"/>
                </a:solidFill>
                <a:latin typeface="Arial" panose="020B0604020202020204" pitchFamily="34" charset="0"/>
                <a:cs typeface="Arial" panose="020B0604020202020204" pitchFamily="34" charset="0"/>
              </a:defRPr>
            </a:lvl1pPr>
            <a:lvl2pPr marL="19052" marR="0" indent="57155" algn="l" defTabSz="457237" rtl="0" eaLnBrk="1" fontAlgn="auto" latinLnBrk="0" hangingPunct="1">
              <a:lnSpc>
                <a:spcPct val="100000"/>
              </a:lnSpc>
              <a:spcBef>
                <a:spcPts val="140"/>
              </a:spcBef>
              <a:spcAft>
                <a:spcPts val="375"/>
              </a:spcAft>
              <a:buClrTx/>
              <a:buSzTx/>
              <a:buFont typeface="Arial"/>
              <a:buChar char="•"/>
              <a:tabLst/>
              <a:defRPr sz="583" baseline="0">
                <a:solidFill>
                  <a:srgbClr val="4D565E"/>
                </a:solidFill>
                <a:latin typeface="Arial" panose="020B0604020202020204" pitchFamily="34" charset="0"/>
                <a:cs typeface="Arial" panose="020B0604020202020204" pitchFamily="34" charset="0"/>
              </a:defRPr>
            </a:lvl2pPr>
            <a:lvl3pPr>
              <a:buFontTx/>
              <a:buNone/>
              <a:defRPr sz="583">
                <a:latin typeface="+mn-lt"/>
                <a:cs typeface="Calibi"/>
              </a:defRPr>
            </a:lvl3pPr>
            <a:lvl4pPr>
              <a:buFontTx/>
              <a:buNone/>
              <a:defRPr sz="583">
                <a:latin typeface="+mn-lt"/>
                <a:cs typeface="Calibi"/>
              </a:defRPr>
            </a:lvl4pPr>
            <a:lvl5pPr>
              <a:buFontTx/>
              <a:buNone/>
              <a:defRPr sz="583">
                <a:latin typeface="+mn-lt"/>
                <a:cs typeface="Calibi"/>
              </a:defRPr>
            </a:lvl5pPr>
          </a:lstStyle>
          <a:p>
            <a:pPr lvl="0"/>
            <a:r>
              <a:rPr lang="en-US" dirty="0"/>
              <a:t>Click to edit Master text styles</a:t>
            </a:r>
          </a:p>
          <a:p>
            <a:pPr lvl="1"/>
            <a:r>
              <a:rPr lang="en-US" dirty="0"/>
              <a:t>Click to edit master text styles</a:t>
            </a:r>
          </a:p>
          <a:p>
            <a:pPr marL="19052" marR="0" lvl="1" indent="57155" algn="l" defTabSz="457237" rtl="0" eaLnBrk="1" fontAlgn="auto" latinLnBrk="0" hangingPunct="1">
              <a:lnSpc>
                <a:spcPct val="100000"/>
              </a:lnSpc>
              <a:spcBef>
                <a:spcPts val="140"/>
              </a:spcBef>
              <a:spcAft>
                <a:spcPts val="250"/>
              </a:spcAft>
              <a:buClrTx/>
              <a:buSzTx/>
              <a:buFont typeface="Arial"/>
              <a:buChar char="•"/>
              <a:tabLst/>
              <a:defRPr/>
            </a:pPr>
            <a:endParaRPr lang="en-US" dirty="0"/>
          </a:p>
        </p:txBody>
      </p:sp>
      <p:sp>
        <p:nvSpPr>
          <p:cNvPr id="8" name="Text Placeholder 12"/>
          <p:cNvSpPr>
            <a:spLocks noGrp="1"/>
          </p:cNvSpPr>
          <p:nvPr>
            <p:ph type="body" sz="quarter" idx="18"/>
          </p:nvPr>
        </p:nvSpPr>
        <p:spPr>
          <a:xfrm>
            <a:off x="9069832" y="1723099"/>
            <a:ext cx="2695549" cy="3607922"/>
          </a:xfrm>
          <a:prstGeom prst="rect">
            <a:avLst/>
          </a:prstGeom>
        </p:spPr>
        <p:txBody>
          <a:bodyPr vert="horz"/>
          <a:lstStyle>
            <a:lvl1pPr>
              <a:spcAft>
                <a:spcPts val="500"/>
              </a:spcAft>
              <a:buFontTx/>
              <a:buNone/>
              <a:defRPr sz="833">
                <a:solidFill>
                  <a:srgbClr val="52265D"/>
                </a:solidFill>
                <a:latin typeface="Arial" panose="020B0604020202020204" pitchFamily="34" charset="0"/>
                <a:cs typeface="Arial" panose="020B0604020202020204" pitchFamily="34" charset="0"/>
              </a:defRPr>
            </a:lvl1pPr>
            <a:lvl2pPr marL="19052" marR="0" indent="57155" algn="l" defTabSz="457237" rtl="0" eaLnBrk="1" fontAlgn="auto" latinLnBrk="0" hangingPunct="1">
              <a:lnSpc>
                <a:spcPct val="100000"/>
              </a:lnSpc>
              <a:spcBef>
                <a:spcPts val="140"/>
              </a:spcBef>
              <a:spcAft>
                <a:spcPts val="375"/>
              </a:spcAft>
              <a:buClrTx/>
              <a:buSzTx/>
              <a:buFont typeface="Arial"/>
              <a:buChar char="•"/>
              <a:tabLst/>
              <a:defRPr sz="583" baseline="0">
                <a:solidFill>
                  <a:srgbClr val="4D565E"/>
                </a:solidFill>
                <a:latin typeface="Arial" panose="020B0604020202020204" pitchFamily="34" charset="0"/>
                <a:cs typeface="Arial" panose="020B0604020202020204" pitchFamily="34" charset="0"/>
              </a:defRPr>
            </a:lvl2pPr>
            <a:lvl3pPr>
              <a:buFontTx/>
              <a:buNone/>
              <a:defRPr sz="583">
                <a:latin typeface="+mn-lt"/>
                <a:cs typeface="Calibi"/>
              </a:defRPr>
            </a:lvl3pPr>
            <a:lvl4pPr>
              <a:buFontTx/>
              <a:buNone/>
              <a:defRPr sz="583">
                <a:latin typeface="+mn-lt"/>
                <a:cs typeface="Calibi"/>
              </a:defRPr>
            </a:lvl4pPr>
            <a:lvl5pPr>
              <a:buFontTx/>
              <a:buNone/>
              <a:defRPr sz="583">
                <a:latin typeface="+mn-lt"/>
                <a:cs typeface="Calibi"/>
              </a:defRPr>
            </a:lvl5pPr>
          </a:lstStyle>
          <a:p>
            <a:pPr lvl="0"/>
            <a:r>
              <a:rPr lang="en-US" dirty="0"/>
              <a:t>Click to edit Master text styles</a:t>
            </a:r>
          </a:p>
          <a:p>
            <a:pPr lvl="1"/>
            <a:r>
              <a:rPr lang="en-US" dirty="0"/>
              <a:t>Click to edit master text styles</a:t>
            </a:r>
          </a:p>
          <a:p>
            <a:pPr marL="19052" marR="0" lvl="1" indent="57155" algn="l" defTabSz="457237" rtl="0" eaLnBrk="1" fontAlgn="auto" latinLnBrk="0" hangingPunct="1">
              <a:lnSpc>
                <a:spcPct val="100000"/>
              </a:lnSpc>
              <a:spcBef>
                <a:spcPts val="140"/>
              </a:spcBef>
              <a:spcAft>
                <a:spcPts val="250"/>
              </a:spcAft>
              <a:buClrTx/>
              <a:buSzTx/>
              <a:buFont typeface="Arial"/>
              <a:buChar char="•"/>
              <a:tabLst/>
              <a:defRPr/>
            </a:pPr>
            <a:endParaRPr lang="en-US" dirty="0"/>
          </a:p>
        </p:txBody>
      </p:sp>
      <p:sp>
        <p:nvSpPr>
          <p:cNvPr id="9" name="Text Placeholder 34"/>
          <p:cNvSpPr>
            <a:spLocks noGrp="1"/>
          </p:cNvSpPr>
          <p:nvPr>
            <p:ph type="body" sz="quarter" idx="19" hasCustomPrompt="1"/>
          </p:nvPr>
        </p:nvSpPr>
        <p:spPr>
          <a:xfrm>
            <a:off x="3293187" y="6344708"/>
            <a:ext cx="5776644" cy="280423"/>
          </a:xfrm>
          <a:prstGeom prst="rect">
            <a:avLst/>
          </a:prstGeom>
          <a:ln w="12700" cap="flat" cmpd="sng" algn="ctr">
            <a:solidFill>
              <a:srgbClr val="4D565E"/>
            </a:solidFill>
            <a:prstDash val="solid"/>
            <a:round/>
            <a:headEnd type="none" w="med" len="med"/>
            <a:tailEnd type="none" w="med" len="med"/>
          </a:ln>
        </p:spPr>
        <p:txBody>
          <a:bodyPr vert="horz"/>
          <a:lstStyle>
            <a:lvl1pPr algn="ctr">
              <a:buFontTx/>
              <a:buNone/>
              <a:defRPr sz="542" baseline="0">
                <a:solidFill>
                  <a:srgbClr val="4D565E"/>
                </a:solidFill>
                <a:latin typeface="Arial" panose="020B0604020202020204" pitchFamily="34" charset="0"/>
                <a:cs typeface="Arial" panose="020B0604020202020204" pitchFamily="34" charset="0"/>
              </a:defRPr>
            </a:lvl1pPr>
          </a:lstStyle>
          <a:p>
            <a:pPr lvl="0"/>
            <a:r>
              <a:rPr lang="en-US" dirty="0"/>
              <a:t>Click to edit Master styles</a:t>
            </a:r>
          </a:p>
        </p:txBody>
      </p:sp>
      <p:sp>
        <p:nvSpPr>
          <p:cNvPr id="11" name="Text Placeholder 10"/>
          <p:cNvSpPr>
            <a:spLocks noGrp="1"/>
          </p:cNvSpPr>
          <p:nvPr>
            <p:ph type="body" sz="quarter" idx="20"/>
          </p:nvPr>
        </p:nvSpPr>
        <p:spPr>
          <a:xfrm>
            <a:off x="416762" y="582412"/>
            <a:ext cx="9491392" cy="254000"/>
          </a:xfrm>
          <a:prstGeom prst="rect">
            <a:avLst/>
          </a:prstGeom>
        </p:spPr>
        <p:txBody>
          <a:bodyPr vert="horz" anchor="b" anchorCtr="0"/>
          <a:lstStyle>
            <a:lvl1pPr>
              <a:buFontTx/>
              <a:buNone/>
              <a:defRPr sz="1000" b="0">
                <a:solidFill>
                  <a:srgbClr val="FFFFFF"/>
                </a:solidFill>
                <a:latin typeface="Arial" panose="020B0604020202020204" pitchFamily="34" charset="0"/>
                <a:cs typeface="Arial" panose="020B0604020202020204" pitchFamily="34" charset="0"/>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_author">
    <p:spTree>
      <p:nvGrpSpPr>
        <p:cNvPr id="1" name=""/>
        <p:cNvGrpSpPr/>
        <p:nvPr/>
      </p:nvGrpSpPr>
      <p:grpSpPr>
        <a:xfrm>
          <a:off x="0" y="0"/>
          <a:ext cx="0" cy="0"/>
          <a:chOff x="0" y="0"/>
          <a:chExt cx="0" cy="0"/>
        </a:xfrm>
      </p:grpSpPr>
      <p:sp>
        <p:nvSpPr>
          <p:cNvPr id="3" name="Title 6"/>
          <p:cNvSpPr>
            <a:spLocks noGrp="1"/>
          </p:cNvSpPr>
          <p:nvPr>
            <p:ph type="title"/>
          </p:nvPr>
        </p:nvSpPr>
        <p:spPr>
          <a:xfrm>
            <a:off x="416762" y="69327"/>
            <a:ext cx="9007602" cy="436536"/>
          </a:xfrm>
          <a:prstGeom prst="rect">
            <a:avLst/>
          </a:prstGeom>
          <a:noFill/>
        </p:spPr>
        <p:txBody>
          <a:bodyPr vert="horz" anchor="b"/>
          <a:lstStyle>
            <a:lvl1pPr algn="l">
              <a:defRPr sz="2292">
                <a:solidFill>
                  <a:schemeClr val="bg1"/>
                </a:solidFill>
                <a:latin typeface="Georgia"/>
                <a:cs typeface="Georgia"/>
              </a:defRPr>
            </a:lvl1pPr>
          </a:lstStyle>
          <a:p>
            <a:r>
              <a:rPr lang="en-US" dirty="0"/>
              <a:t>Click to edit Master title style</a:t>
            </a:r>
          </a:p>
        </p:txBody>
      </p:sp>
      <p:sp>
        <p:nvSpPr>
          <p:cNvPr id="4" name="Text Placeholder 12"/>
          <p:cNvSpPr>
            <a:spLocks noGrp="1"/>
          </p:cNvSpPr>
          <p:nvPr>
            <p:ph type="body" sz="quarter" idx="11"/>
          </p:nvPr>
        </p:nvSpPr>
        <p:spPr>
          <a:xfrm>
            <a:off x="416762" y="1723099"/>
            <a:ext cx="2695549" cy="3607922"/>
          </a:xfrm>
          <a:prstGeom prst="rect">
            <a:avLst/>
          </a:prstGeom>
        </p:spPr>
        <p:txBody>
          <a:bodyPr vert="horz"/>
          <a:lstStyle>
            <a:lvl1pPr>
              <a:spcAft>
                <a:spcPts val="500"/>
              </a:spcAft>
              <a:buFontTx/>
              <a:buNone/>
              <a:defRPr sz="833">
                <a:solidFill>
                  <a:srgbClr val="52265D"/>
                </a:solidFill>
                <a:latin typeface="Georgia"/>
                <a:cs typeface="Georgia"/>
              </a:defRPr>
            </a:lvl1pPr>
            <a:lvl2pPr marL="19052" marR="0" indent="57155" algn="l" defTabSz="457237" rtl="0" eaLnBrk="1" fontAlgn="auto" latinLnBrk="0" hangingPunct="1">
              <a:lnSpc>
                <a:spcPct val="100000"/>
              </a:lnSpc>
              <a:spcBef>
                <a:spcPts val="140"/>
              </a:spcBef>
              <a:spcAft>
                <a:spcPts val="375"/>
              </a:spcAft>
              <a:buClrTx/>
              <a:buSzTx/>
              <a:buFont typeface="Arial"/>
              <a:buChar char="•"/>
              <a:tabLst/>
              <a:defRPr sz="583" baseline="0">
                <a:solidFill>
                  <a:srgbClr val="4D565E"/>
                </a:solidFill>
                <a:latin typeface="+mn-lt"/>
                <a:cs typeface="Calibi"/>
              </a:defRPr>
            </a:lvl2pPr>
            <a:lvl3pPr>
              <a:buFontTx/>
              <a:buNone/>
              <a:defRPr sz="583">
                <a:latin typeface="+mn-lt"/>
                <a:cs typeface="Calibi"/>
              </a:defRPr>
            </a:lvl3pPr>
            <a:lvl4pPr>
              <a:buFontTx/>
              <a:buNone/>
              <a:defRPr sz="583">
                <a:latin typeface="+mn-lt"/>
                <a:cs typeface="Calibi"/>
              </a:defRPr>
            </a:lvl4pPr>
            <a:lvl5pPr>
              <a:buFontTx/>
              <a:buNone/>
              <a:defRPr sz="583">
                <a:latin typeface="+mn-lt"/>
                <a:cs typeface="Calibi"/>
              </a:defRPr>
            </a:lvl5pPr>
          </a:lstStyle>
          <a:p>
            <a:pPr lvl="0"/>
            <a:r>
              <a:rPr lang="en-US" dirty="0"/>
              <a:t>Click to edit Master text styles</a:t>
            </a:r>
          </a:p>
          <a:p>
            <a:pPr lvl="1"/>
            <a:r>
              <a:rPr lang="en-US" dirty="0"/>
              <a:t>Click to edit master text styles</a:t>
            </a:r>
          </a:p>
          <a:p>
            <a:pPr marL="19052" marR="0" lvl="1" indent="57155" algn="l" defTabSz="457237" rtl="0" eaLnBrk="1" fontAlgn="auto" latinLnBrk="0" hangingPunct="1">
              <a:lnSpc>
                <a:spcPct val="100000"/>
              </a:lnSpc>
              <a:spcBef>
                <a:spcPts val="140"/>
              </a:spcBef>
              <a:spcAft>
                <a:spcPts val="250"/>
              </a:spcAft>
              <a:buClrTx/>
              <a:buSzTx/>
              <a:buFont typeface="Arial"/>
              <a:buChar char="•"/>
              <a:tabLst/>
              <a:defRPr/>
            </a:pPr>
            <a:endParaRPr lang="en-US" dirty="0"/>
          </a:p>
        </p:txBody>
      </p:sp>
      <p:sp>
        <p:nvSpPr>
          <p:cNvPr id="5" name="Text Placeholder 12"/>
          <p:cNvSpPr>
            <a:spLocks noGrp="1"/>
          </p:cNvSpPr>
          <p:nvPr>
            <p:ph type="body" sz="quarter" idx="16"/>
          </p:nvPr>
        </p:nvSpPr>
        <p:spPr>
          <a:xfrm>
            <a:off x="3293188" y="1723099"/>
            <a:ext cx="2695549" cy="3607922"/>
          </a:xfrm>
          <a:prstGeom prst="rect">
            <a:avLst/>
          </a:prstGeom>
        </p:spPr>
        <p:txBody>
          <a:bodyPr vert="horz"/>
          <a:lstStyle>
            <a:lvl1pPr>
              <a:spcAft>
                <a:spcPts val="500"/>
              </a:spcAft>
              <a:buFontTx/>
              <a:buNone/>
              <a:defRPr sz="833">
                <a:solidFill>
                  <a:srgbClr val="52265D"/>
                </a:solidFill>
                <a:latin typeface="Georgia"/>
                <a:cs typeface="Georgia"/>
              </a:defRPr>
            </a:lvl1pPr>
            <a:lvl2pPr marL="19052" marR="0" indent="57155" algn="l" defTabSz="457237" rtl="0" eaLnBrk="1" fontAlgn="auto" latinLnBrk="0" hangingPunct="1">
              <a:lnSpc>
                <a:spcPct val="100000"/>
              </a:lnSpc>
              <a:spcBef>
                <a:spcPts val="140"/>
              </a:spcBef>
              <a:spcAft>
                <a:spcPts val="375"/>
              </a:spcAft>
              <a:buClrTx/>
              <a:buSzTx/>
              <a:buFont typeface="Arial"/>
              <a:buChar char="•"/>
              <a:tabLst/>
              <a:defRPr sz="583" baseline="0">
                <a:solidFill>
                  <a:srgbClr val="4D565E"/>
                </a:solidFill>
                <a:latin typeface="+mn-lt"/>
                <a:cs typeface="Calibi"/>
              </a:defRPr>
            </a:lvl2pPr>
            <a:lvl3pPr>
              <a:buFontTx/>
              <a:buNone/>
              <a:defRPr sz="583">
                <a:latin typeface="+mn-lt"/>
                <a:cs typeface="Calibi"/>
              </a:defRPr>
            </a:lvl3pPr>
            <a:lvl4pPr>
              <a:buFontTx/>
              <a:buNone/>
              <a:defRPr sz="583">
                <a:latin typeface="+mn-lt"/>
                <a:cs typeface="Calibi"/>
              </a:defRPr>
            </a:lvl4pPr>
            <a:lvl5pPr>
              <a:buFontTx/>
              <a:buNone/>
              <a:defRPr sz="583">
                <a:latin typeface="+mn-lt"/>
                <a:cs typeface="Calibi"/>
              </a:defRPr>
            </a:lvl5pPr>
          </a:lstStyle>
          <a:p>
            <a:pPr lvl="0"/>
            <a:r>
              <a:rPr lang="en-US" dirty="0"/>
              <a:t>Click to edit Master text styles</a:t>
            </a:r>
          </a:p>
          <a:p>
            <a:pPr lvl="1"/>
            <a:r>
              <a:rPr lang="en-US" dirty="0"/>
              <a:t>Click to edit master text styles</a:t>
            </a:r>
          </a:p>
          <a:p>
            <a:pPr marL="19052" marR="0" lvl="1" indent="57155" algn="l" defTabSz="457237" rtl="0" eaLnBrk="1" fontAlgn="auto" latinLnBrk="0" hangingPunct="1">
              <a:lnSpc>
                <a:spcPct val="100000"/>
              </a:lnSpc>
              <a:spcBef>
                <a:spcPts val="140"/>
              </a:spcBef>
              <a:spcAft>
                <a:spcPts val="250"/>
              </a:spcAft>
              <a:buClrTx/>
              <a:buSzTx/>
              <a:buFont typeface="Arial"/>
              <a:buChar char="•"/>
              <a:tabLst/>
              <a:defRPr/>
            </a:pPr>
            <a:endParaRPr lang="en-US" dirty="0"/>
          </a:p>
        </p:txBody>
      </p:sp>
      <p:sp>
        <p:nvSpPr>
          <p:cNvPr id="6" name="Text Placeholder 12"/>
          <p:cNvSpPr>
            <a:spLocks noGrp="1"/>
          </p:cNvSpPr>
          <p:nvPr>
            <p:ph type="body" sz="quarter" idx="17"/>
          </p:nvPr>
        </p:nvSpPr>
        <p:spPr>
          <a:xfrm>
            <a:off x="6181861" y="1723099"/>
            <a:ext cx="2695549" cy="3607922"/>
          </a:xfrm>
          <a:prstGeom prst="rect">
            <a:avLst/>
          </a:prstGeom>
        </p:spPr>
        <p:txBody>
          <a:bodyPr vert="horz"/>
          <a:lstStyle>
            <a:lvl1pPr>
              <a:spcAft>
                <a:spcPts val="500"/>
              </a:spcAft>
              <a:buFontTx/>
              <a:buNone/>
              <a:defRPr sz="833">
                <a:solidFill>
                  <a:srgbClr val="52265D"/>
                </a:solidFill>
                <a:latin typeface="Georgia"/>
                <a:cs typeface="Georgia"/>
              </a:defRPr>
            </a:lvl1pPr>
            <a:lvl2pPr marL="19052" marR="0" indent="57155" algn="l" defTabSz="457237" rtl="0" eaLnBrk="1" fontAlgn="auto" latinLnBrk="0" hangingPunct="1">
              <a:lnSpc>
                <a:spcPct val="100000"/>
              </a:lnSpc>
              <a:spcBef>
                <a:spcPts val="140"/>
              </a:spcBef>
              <a:spcAft>
                <a:spcPts val="375"/>
              </a:spcAft>
              <a:buClrTx/>
              <a:buSzTx/>
              <a:buFont typeface="Arial"/>
              <a:buChar char="•"/>
              <a:tabLst/>
              <a:defRPr sz="583" baseline="0">
                <a:solidFill>
                  <a:srgbClr val="4D565E"/>
                </a:solidFill>
                <a:latin typeface="+mn-lt"/>
                <a:cs typeface="Calibi"/>
              </a:defRPr>
            </a:lvl2pPr>
            <a:lvl3pPr>
              <a:buFontTx/>
              <a:buNone/>
              <a:defRPr sz="583">
                <a:latin typeface="+mn-lt"/>
                <a:cs typeface="Calibi"/>
              </a:defRPr>
            </a:lvl3pPr>
            <a:lvl4pPr>
              <a:buFontTx/>
              <a:buNone/>
              <a:defRPr sz="583">
                <a:latin typeface="+mn-lt"/>
                <a:cs typeface="Calibi"/>
              </a:defRPr>
            </a:lvl4pPr>
            <a:lvl5pPr>
              <a:buFontTx/>
              <a:buNone/>
              <a:defRPr sz="583">
                <a:latin typeface="+mn-lt"/>
                <a:cs typeface="Calibi"/>
              </a:defRPr>
            </a:lvl5pPr>
          </a:lstStyle>
          <a:p>
            <a:pPr lvl="0"/>
            <a:r>
              <a:rPr lang="en-US" dirty="0"/>
              <a:t>Click to edit Master text styles</a:t>
            </a:r>
          </a:p>
          <a:p>
            <a:pPr lvl="1"/>
            <a:r>
              <a:rPr lang="en-US" dirty="0"/>
              <a:t>Click to edit master text styles</a:t>
            </a:r>
          </a:p>
          <a:p>
            <a:pPr marL="19052" marR="0" lvl="1" indent="57155" algn="l" defTabSz="457237" rtl="0" eaLnBrk="1" fontAlgn="auto" latinLnBrk="0" hangingPunct="1">
              <a:lnSpc>
                <a:spcPct val="100000"/>
              </a:lnSpc>
              <a:spcBef>
                <a:spcPts val="140"/>
              </a:spcBef>
              <a:spcAft>
                <a:spcPts val="250"/>
              </a:spcAft>
              <a:buClrTx/>
              <a:buSzTx/>
              <a:buFont typeface="Arial"/>
              <a:buChar char="•"/>
              <a:tabLst/>
              <a:defRPr/>
            </a:pPr>
            <a:endParaRPr lang="en-US" dirty="0"/>
          </a:p>
        </p:txBody>
      </p:sp>
      <p:sp>
        <p:nvSpPr>
          <p:cNvPr id="7" name="Text Placeholder 12"/>
          <p:cNvSpPr>
            <a:spLocks noGrp="1"/>
          </p:cNvSpPr>
          <p:nvPr>
            <p:ph type="body" sz="quarter" idx="18"/>
          </p:nvPr>
        </p:nvSpPr>
        <p:spPr>
          <a:xfrm>
            <a:off x="9069832" y="1723099"/>
            <a:ext cx="2695549" cy="3607922"/>
          </a:xfrm>
          <a:prstGeom prst="rect">
            <a:avLst/>
          </a:prstGeom>
        </p:spPr>
        <p:txBody>
          <a:bodyPr vert="horz"/>
          <a:lstStyle>
            <a:lvl1pPr>
              <a:spcAft>
                <a:spcPts val="500"/>
              </a:spcAft>
              <a:buFontTx/>
              <a:buNone/>
              <a:defRPr sz="833">
                <a:solidFill>
                  <a:srgbClr val="52265D"/>
                </a:solidFill>
                <a:latin typeface="Georgia"/>
                <a:cs typeface="Georgia"/>
              </a:defRPr>
            </a:lvl1pPr>
            <a:lvl2pPr marL="19052" marR="0" indent="57155" algn="l" defTabSz="457237" rtl="0" eaLnBrk="1" fontAlgn="auto" latinLnBrk="0" hangingPunct="1">
              <a:lnSpc>
                <a:spcPct val="100000"/>
              </a:lnSpc>
              <a:spcBef>
                <a:spcPts val="140"/>
              </a:spcBef>
              <a:spcAft>
                <a:spcPts val="375"/>
              </a:spcAft>
              <a:buClrTx/>
              <a:buSzTx/>
              <a:buFont typeface="Arial"/>
              <a:buChar char="•"/>
              <a:tabLst/>
              <a:defRPr sz="583" baseline="0">
                <a:solidFill>
                  <a:srgbClr val="4D565E"/>
                </a:solidFill>
                <a:latin typeface="+mn-lt"/>
                <a:cs typeface="Calibi"/>
              </a:defRPr>
            </a:lvl2pPr>
            <a:lvl3pPr>
              <a:buFontTx/>
              <a:buNone/>
              <a:defRPr sz="583">
                <a:latin typeface="+mn-lt"/>
                <a:cs typeface="Calibi"/>
              </a:defRPr>
            </a:lvl3pPr>
            <a:lvl4pPr>
              <a:buFontTx/>
              <a:buNone/>
              <a:defRPr sz="583">
                <a:latin typeface="+mn-lt"/>
                <a:cs typeface="Calibi"/>
              </a:defRPr>
            </a:lvl4pPr>
            <a:lvl5pPr>
              <a:buFontTx/>
              <a:buNone/>
              <a:defRPr sz="583">
                <a:latin typeface="+mn-lt"/>
                <a:cs typeface="Calibi"/>
              </a:defRPr>
            </a:lvl5pPr>
          </a:lstStyle>
          <a:p>
            <a:pPr lvl="0"/>
            <a:r>
              <a:rPr lang="en-US" dirty="0"/>
              <a:t>Click to edit Master text styles</a:t>
            </a:r>
          </a:p>
          <a:p>
            <a:pPr lvl="1"/>
            <a:r>
              <a:rPr lang="en-US" dirty="0"/>
              <a:t>Click to edit master text styles</a:t>
            </a:r>
          </a:p>
          <a:p>
            <a:pPr marL="19052" marR="0" lvl="1" indent="57155" algn="l" defTabSz="457237" rtl="0" eaLnBrk="1" fontAlgn="auto" latinLnBrk="0" hangingPunct="1">
              <a:lnSpc>
                <a:spcPct val="100000"/>
              </a:lnSpc>
              <a:spcBef>
                <a:spcPts val="140"/>
              </a:spcBef>
              <a:spcAft>
                <a:spcPts val="250"/>
              </a:spcAft>
              <a:buClrTx/>
              <a:buSzTx/>
              <a:buFont typeface="Arial"/>
              <a:buChar char="•"/>
              <a:tabLst/>
              <a:defRPr/>
            </a:pPr>
            <a:endParaRPr lang="en-US" dirty="0"/>
          </a:p>
        </p:txBody>
      </p:sp>
      <p:sp>
        <p:nvSpPr>
          <p:cNvPr id="8" name="Text Placeholder 34"/>
          <p:cNvSpPr>
            <a:spLocks noGrp="1"/>
          </p:cNvSpPr>
          <p:nvPr>
            <p:ph type="body" sz="quarter" idx="19" hasCustomPrompt="1"/>
          </p:nvPr>
        </p:nvSpPr>
        <p:spPr>
          <a:xfrm>
            <a:off x="3293187" y="6344708"/>
            <a:ext cx="5584223" cy="280423"/>
          </a:xfrm>
          <a:prstGeom prst="rect">
            <a:avLst/>
          </a:prstGeom>
          <a:ln w="12700" cap="flat" cmpd="sng" algn="ctr">
            <a:solidFill>
              <a:srgbClr val="4D565E"/>
            </a:solidFill>
            <a:prstDash val="solid"/>
            <a:round/>
            <a:headEnd type="none" w="med" len="med"/>
            <a:tailEnd type="none" w="med" len="med"/>
          </a:ln>
        </p:spPr>
        <p:txBody>
          <a:bodyPr vert="horz"/>
          <a:lstStyle>
            <a:lvl1pPr algn="ctr">
              <a:buFontTx/>
              <a:buNone/>
              <a:defRPr sz="542" baseline="0">
                <a:solidFill>
                  <a:srgbClr val="4D565E"/>
                </a:solidFill>
              </a:defRPr>
            </a:lvl1pPr>
          </a:lstStyle>
          <a:p>
            <a:pPr lvl="0"/>
            <a:r>
              <a:rPr lang="en-US" dirty="0"/>
              <a:t>Click to edit Master styles</a:t>
            </a:r>
          </a:p>
        </p:txBody>
      </p:sp>
      <p:sp>
        <p:nvSpPr>
          <p:cNvPr id="9" name="Text Placeholder 10"/>
          <p:cNvSpPr>
            <a:spLocks noGrp="1"/>
          </p:cNvSpPr>
          <p:nvPr>
            <p:ph type="body" sz="quarter" idx="20"/>
          </p:nvPr>
        </p:nvSpPr>
        <p:spPr>
          <a:xfrm>
            <a:off x="416761" y="579946"/>
            <a:ext cx="8942917" cy="254000"/>
          </a:xfrm>
          <a:prstGeom prst="rect">
            <a:avLst/>
          </a:prstGeom>
        </p:spPr>
        <p:txBody>
          <a:bodyPr vert="horz" anchor="b" anchorCtr="0"/>
          <a:lstStyle>
            <a:lvl1pPr>
              <a:buFontTx/>
              <a:buNone/>
              <a:defRPr sz="1000" b="0">
                <a:solidFill>
                  <a:srgbClr val="FFFFFF"/>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138169"/>
            <a:ext cx="12192000" cy="1020485"/>
          </a:xfrm>
          <a:prstGeom prst="rect">
            <a:avLst/>
          </a:prstGeom>
          <a:gradFill flip="none" rotWithShape="1">
            <a:gsLst>
              <a:gs pos="1000">
                <a:schemeClr val="accent2"/>
              </a:gs>
              <a:gs pos="44000">
                <a:schemeClr val="tx2"/>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75"/>
          </a:p>
        </p:txBody>
      </p:sp>
      <p:pic>
        <p:nvPicPr>
          <p:cNvPr id="5" name="Picture 4" descr="A picture containing text, clipart&#10;&#10;Description automatically generated">
            <a:extLst>
              <a:ext uri="{FF2B5EF4-FFF2-40B4-BE49-F238E27FC236}">
                <a16:creationId xmlns:a16="http://schemas.microsoft.com/office/drawing/2014/main" id="{6E0C619B-7F26-4D2E-8064-ABD1F9D0A498}"/>
              </a:ext>
            </a:extLst>
          </p:cNvPr>
          <p:cNvPicPr>
            <a:picLocks noChangeAspect="1"/>
          </p:cNvPicPr>
          <p:nvPr userDrawn="1"/>
        </p:nvPicPr>
        <p:blipFill rotWithShape="1">
          <a:blip r:embed="rId4"/>
          <a:srcRect r="63624"/>
          <a:stretch/>
        </p:blipFill>
        <p:spPr>
          <a:xfrm>
            <a:off x="359834" y="110290"/>
            <a:ext cx="1297851" cy="569989"/>
          </a:xfrm>
          <a:prstGeom prst="rect">
            <a:avLst/>
          </a:prstGeom>
        </p:spPr>
      </p:pic>
    </p:spTree>
  </p:cSld>
  <p:clrMap bg1="lt1" tx1="dk1" bg2="lt2" tx2="dk2" accent1="accent1" accent2="accent2" accent3="accent3" accent4="accent4" accent5="accent5" accent6="accent6" hlink="hlink" folHlink="folHlink"/>
  <p:sldLayoutIdLst>
    <p:sldLayoutId id="2147483656" r:id="rId1"/>
    <p:sldLayoutId id="2147483657" r:id="rId2"/>
  </p:sldLayoutIdLst>
  <p:txStyles>
    <p:titleStyle>
      <a:lvl1pPr algn="ctr" defTabSz="190515" rtl="0" eaLnBrk="1" latinLnBrk="0" hangingPunct="1">
        <a:spcBef>
          <a:spcPct val="0"/>
        </a:spcBef>
        <a:buNone/>
        <a:defRPr sz="1833" kern="1200">
          <a:solidFill>
            <a:schemeClr val="tx1"/>
          </a:solidFill>
          <a:latin typeface="+mj-lt"/>
          <a:ea typeface="+mj-ea"/>
          <a:cs typeface="+mj-cs"/>
        </a:defRPr>
      </a:lvl1pPr>
    </p:titleStyle>
    <p:bodyStyle>
      <a:lvl1pPr marL="142886" indent="-142886" algn="l" defTabSz="190515" rtl="0" eaLnBrk="1" latinLnBrk="0" hangingPunct="1">
        <a:spcBef>
          <a:spcPct val="20000"/>
        </a:spcBef>
        <a:buFont typeface="Arial"/>
        <a:buChar char="•"/>
        <a:defRPr sz="1333" kern="1200">
          <a:solidFill>
            <a:schemeClr val="tx1"/>
          </a:solidFill>
          <a:latin typeface="+mn-lt"/>
          <a:ea typeface="+mn-ea"/>
          <a:cs typeface="+mn-cs"/>
        </a:defRPr>
      </a:lvl1pPr>
      <a:lvl2pPr marL="309587" indent="-119072" algn="l" defTabSz="190515" rtl="0" eaLnBrk="1" latinLnBrk="0" hangingPunct="1">
        <a:spcBef>
          <a:spcPct val="20000"/>
        </a:spcBef>
        <a:buFont typeface="Arial"/>
        <a:buChar char="–"/>
        <a:defRPr sz="1167" kern="1200">
          <a:solidFill>
            <a:schemeClr val="tx1"/>
          </a:solidFill>
          <a:latin typeface="+mn-lt"/>
          <a:ea typeface="+mn-ea"/>
          <a:cs typeface="+mn-cs"/>
        </a:defRPr>
      </a:lvl2pPr>
      <a:lvl3pPr marL="476288" indent="-95258" algn="l" defTabSz="190515" rtl="0" eaLnBrk="1" latinLnBrk="0" hangingPunct="1">
        <a:spcBef>
          <a:spcPct val="20000"/>
        </a:spcBef>
        <a:buFont typeface="Arial"/>
        <a:buChar char="•"/>
        <a:defRPr sz="1000" kern="1200">
          <a:solidFill>
            <a:schemeClr val="tx1"/>
          </a:solidFill>
          <a:latin typeface="+mn-lt"/>
          <a:ea typeface="+mn-ea"/>
          <a:cs typeface="+mn-cs"/>
        </a:defRPr>
      </a:lvl3pPr>
      <a:lvl4pPr marL="666803" indent="-95258" algn="l" defTabSz="190515" rtl="0" eaLnBrk="1" latinLnBrk="0" hangingPunct="1">
        <a:spcBef>
          <a:spcPct val="20000"/>
        </a:spcBef>
        <a:buFont typeface="Arial"/>
        <a:buChar char="–"/>
        <a:defRPr sz="833" kern="1200">
          <a:solidFill>
            <a:schemeClr val="tx1"/>
          </a:solidFill>
          <a:latin typeface="+mn-lt"/>
          <a:ea typeface="+mn-ea"/>
          <a:cs typeface="+mn-cs"/>
        </a:defRPr>
      </a:lvl4pPr>
      <a:lvl5pPr marL="857319" indent="-95258" algn="l" defTabSz="190515" rtl="0" eaLnBrk="1" latinLnBrk="0" hangingPunct="1">
        <a:spcBef>
          <a:spcPct val="20000"/>
        </a:spcBef>
        <a:buFont typeface="Arial"/>
        <a:buChar char="»"/>
        <a:defRPr sz="833" kern="1200">
          <a:solidFill>
            <a:schemeClr val="tx1"/>
          </a:solidFill>
          <a:latin typeface="+mn-lt"/>
          <a:ea typeface="+mn-ea"/>
          <a:cs typeface="+mn-cs"/>
        </a:defRPr>
      </a:lvl5pPr>
      <a:lvl6pPr marL="1047834" indent="-95258" algn="l" defTabSz="190515" rtl="0" eaLnBrk="1" latinLnBrk="0" hangingPunct="1">
        <a:spcBef>
          <a:spcPct val="20000"/>
        </a:spcBef>
        <a:buFont typeface="Arial"/>
        <a:buChar char="•"/>
        <a:defRPr sz="833" kern="1200">
          <a:solidFill>
            <a:schemeClr val="tx1"/>
          </a:solidFill>
          <a:latin typeface="+mn-lt"/>
          <a:ea typeface="+mn-ea"/>
          <a:cs typeface="+mn-cs"/>
        </a:defRPr>
      </a:lvl6pPr>
      <a:lvl7pPr marL="1238349" indent="-95258" algn="l" defTabSz="190515" rtl="0" eaLnBrk="1" latinLnBrk="0" hangingPunct="1">
        <a:spcBef>
          <a:spcPct val="20000"/>
        </a:spcBef>
        <a:buFont typeface="Arial"/>
        <a:buChar char="•"/>
        <a:defRPr sz="833" kern="1200">
          <a:solidFill>
            <a:schemeClr val="tx1"/>
          </a:solidFill>
          <a:latin typeface="+mn-lt"/>
          <a:ea typeface="+mn-ea"/>
          <a:cs typeface="+mn-cs"/>
        </a:defRPr>
      </a:lvl7pPr>
      <a:lvl8pPr marL="1428864" indent="-95258" algn="l" defTabSz="190515" rtl="0" eaLnBrk="1" latinLnBrk="0" hangingPunct="1">
        <a:spcBef>
          <a:spcPct val="20000"/>
        </a:spcBef>
        <a:buFont typeface="Arial"/>
        <a:buChar char="•"/>
        <a:defRPr sz="833" kern="1200">
          <a:solidFill>
            <a:schemeClr val="tx1"/>
          </a:solidFill>
          <a:latin typeface="+mn-lt"/>
          <a:ea typeface="+mn-ea"/>
          <a:cs typeface="+mn-cs"/>
        </a:defRPr>
      </a:lvl8pPr>
      <a:lvl9pPr marL="1619380" indent="-95258" algn="l" defTabSz="190515" rtl="0" eaLnBrk="1" latinLnBrk="0" hangingPunct="1">
        <a:spcBef>
          <a:spcPct val="20000"/>
        </a:spcBef>
        <a:buFont typeface="Arial"/>
        <a:buChar char="•"/>
        <a:defRPr sz="833" kern="1200">
          <a:solidFill>
            <a:schemeClr val="tx1"/>
          </a:solidFill>
          <a:latin typeface="+mn-lt"/>
          <a:ea typeface="+mn-ea"/>
          <a:cs typeface="+mn-cs"/>
        </a:defRPr>
      </a:lvl9pPr>
    </p:bodyStyle>
    <p:otherStyle>
      <a:defPPr>
        <a:defRPr lang="en-US"/>
      </a:defPPr>
      <a:lvl1pPr marL="0" algn="l" defTabSz="190515" rtl="0" eaLnBrk="1" latinLnBrk="0" hangingPunct="1">
        <a:defRPr sz="750" kern="1200">
          <a:solidFill>
            <a:schemeClr val="tx1"/>
          </a:solidFill>
          <a:latin typeface="+mn-lt"/>
          <a:ea typeface="+mn-ea"/>
          <a:cs typeface="+mn-cs"/>
        </a:defRPr>
      </a:lvl1pPr>
      <a:lvl2pPr marL="190515" algn="l" defTabSz="190515" rtl="0" eaLnBrk="1" latinLnBrk="0" hangingPunct="1">
        <a:defRPr sz="750" kern="1200">
          <a:solidFill>
            <a:schemeClr val="tx1"/>
          </a:solidFill>
          <a:latin typeface="+mn-lt"/>
          <a:ea typeface="+mn-ea"/>
          <a:cs typeface="+mn-cs"/>
        </a:defRPr>
      </a:lvl2pPr>
      <a:lvl3pPr marL="381030" algn="l" defTabSz="190515" rtl="0" eaLnBrk="1" latinLnBrk="0" hangingPunct="1">
        <a:defRPr sz="750" kern="1200">
          <a:solidFill>
            <a:schemeClr val="tx1"/>
          </a:solidFill>
          <a:latin typeface="+mn-lt"/>
          <a:ea typeface="+mn-ea"/>
          <a:cs typeface="+mn-cs"/>
        </a:defRPr>
      </a:lvl3pPr>
      <a:lvl4pPr marL="571546" algn="l" defTabSz="190515" rtl="0" eaLnBrk="1" latinLnBrk="0" hangingPunct="1">
        <a:defRPr sz="750" kern="1200">
          <a:solidFill>
            <a:schemeClr val="tx1"/>
          </a:solidFill>
          <a:latin typeface="+mn-lt"/>
          <a:ea typeface="+mn-ea"/>
          <a:cs typeface="+mn-cs"/>
        </a:defRPr>
      </a:lvl4pPr>
      <a:lvl5pPr marL="762061" algn="l" defTabSz="190515" rtl="0" eaLnBrk="1" latinLnBrk="0" hangingPunct="1">
        <a:defRPr sz="750" kern="1200">
          <a:solidFill>
            <a:schemeClr val="tx1"/>
          </a:solidFill>
          <a:latin typeface="+mn-lt"/>
          <a:ea typeface="+mn-ea"/>
          <a:cs typeface="+mn-cs"/>
        </a:defRPr>
      </a:lvl5pPr>
      <a:lvl6pPr marL="952576" algn="l" defTabSz="190515" rtl="0" eaLnBrk="1" latinLnBrk="0" hangingPunct="1">
        <a:defRPr sz="750" kern="1200">
          <a:solidFill>
            <a:schemeClr val="tx1"/>
          </a:solidFill>
          <a:latin typeface="+mn-lt"/>
          <a:ea typeface="+mn-ea"/>
          <a:cs typeface="+mn-cs"/>
        </a:defRPr>
      </a:lvl6pPr>
      <a:lvl7pPr marL="1143091" algn="l" defTabSz="190515" rtl="0" eaLnBrk="1" latinLnBrk="0" hangingPunct="1">
        <a:defRPr sz="750" kern="1200">
          <a:solidFill>
            <a:schemeClr val="tx1"/>
          </a:solidFill>
          <a:latin typeface="+mn-lt"/>
          <a:ea typeface="+mn-ea"/>
          <a:cs typeface="+mn-cs"/>
        </a:defRPr>
      </a:lvl7pPr>
      <a:lvl8pPr marL="1333607" algn="l" defTabSz="190515" rtl="0" eaLnBrk="1" latinLnBrk="0" hangingPunct="1">
        <a:defRPr sz="750" kern="1200">
          <a:solidFill>
            <a:schemeClr val="tx1"/>
          </a:solidFill>
          <a:latin typeface="+mn-lt"/>
          <a:ea typeface="+mn-ea"/>
          <a:cs typeface="+mn-cs"/>
        </a:defRPr>
      </a:lvl8pPr>
      <a:lvl9pPr marL="1524122" algn="l" defTabSz="190515" rtl="0" eaLnBrk="1" latinLnBrk="0" hangingPunct="1">
        <a:defRPr sz="7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7.png"/><Relationship Id="rId4" Type="http://schemas.openxmlformats.org/officeDocument/2006/relationships/image" Target="../media/image4.png"/><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446496" y="28788"/>
            <a:ext cx="7726203" cy="632861"/>
          </a:xfrm>
        </p:spPr>
        <p:txBody>
          <a:bodyPr vert="horz" lIns="91440" tIns="45720" rIns="91440" bIns="45720" anchor="t" anchorCtr="0"/>
          <a:lstStyle/>
          <a:p>
            <a:r>
              <a:rPr lang="en-US" sz="1900" dirty="0" err="1">
                <a:solidFill>
                  <a:srgbClr val="FFFFFF"/>
                </a:solidFill>
                <a:latin typeface="Arial"/>
                <a:cs typeface="Arial"/>
              </a:rPr>
              <a:t>Retrorectus</a:t>
            </a:r>
            <a:r>
              <a:rPr lang="en-US" sz="1900" dirty="0">
                <a:solidFill>
                  <a:srgbClr val="FFFFFF"/>
                </a:solidFill>
                <a:latin typeface="Arial"/>
                <a:cs typeface="Arial"/>
              </a:rPr>
              <a:t> Application of T-Line® Hernia Mesh: A Multi-Surgeon Case Series on Technique and Early Clinical Outcomes</a:t>
            </a:r>
            <a:endParaRPr lang="en-US" sz="1900" dirty="0"/>
          </a:p>
        </p:txBody>
      </p:sp>
      <p:sp>
        <p:nvSpPr>
          <p:cNvPr id="15" name="Text Placeholder 14"/>
          <p:cNvSpPr>
            <a:spLocks noGrp="1"/>
          </p:cNvSpPr>
          <p:nvPr>
            <p:ph type="body" sz="quarter" idx="19"/>
          </p:nvPr>
        </p:nvSpPr>
        <p:spPr>
          <a:xfrm>
            <a:off x="3370366" y="6365926"/>
            <a:ext cx="5140702" cy="389142"/>
          </a:xfrm>
          <a:solidFill>
            <a:srgbClr val="898989">
              <a:alpha val="45098"/>
            </a:srgbClr>
          </a:solidFill>
          <a:ln>
            <a:noFill/>
          </a:ln>
        </p:spPr>
        <p:txBody>
          <a:bodyPr vert="horz" lIns="38100" tIns="38100" rIns="38100" bIns="38100" anchor="ctr" anchorCtr="1"/>
          <a:lstStyle/>
          <a:p>
            <a:pPr marL="0" indent="-142875" algn="l"/>
            <a:r>
              <a:rPr lang="en-US" sz="1100" b="1" dirty="0">
                <a:solidFill>
                  <a:schemeClr val="tx1"/>
                </a:solidFill>
                <a:latin typeface="Arial"/>
                <a:cs typeface="Arial"/>
              </a:rPr>
              <a:t>Author Affiliation</a:t>
            </a:r>
            <a:r>
              <a:rPr lang="en-US" sz="1100" dirty="0">
                <a:solidFill>
                  <a:schemeClr val="tx1"/>
                </a:solidFill>
                <a:latin typeface="Arial"/>
                <a:cs typeface="Arial"/>
              </a:rPr>
              <a:t>: </a:t>
            </a:r>
            <a:r>
              <a:rPr lang="en-US" sz="1100" baseline="30000" dirty="0">
                <a:solidFill>
                  <a:schemeClr val="tx1"/>
                </a:solidFill>
                <a:latin typeface="Arial"/>
                <a:cs typeface="Arial"/>
              </a:rPr>
              <a:t>1</a:t>
            </a:r>
            <a:r>
              <a:rPr lang="en-US" sz="1100" dirty="0">
                <a:solidFill>
                  <a:schemeClr val="tx1"/>
                </a:solidFill>
                <a:latin typeface="Arial"/>
                <a:cs typeface="Arial"/>
              </a:rPr>
              <a:t> Novant Health New Hanover Regional Medical Center, Wilmington, NC. </a:t>
            </a:r>
            <a:r>
              <a:rPr lang="en-US" sz="1100" baseline="30000" dirty="0">
                <a:solidFill>
                  <a:schemeClr val="tx1"/>
                </a:solidFill>
                <a:latin typeface="Arial"/>
                <a:cs typeface="Arial"/>
              </a:rPr>
              <a:t>2</a:t>
            </a:r>
            <a:r>
              <a:rPr lang="en-US" sz="1100" dirty="0">
                <a:solidFill>
                  <a:schemeClr val="tx1"/>
                </a:solidFill>
                <a:latin typeface="Arial"/>
                <a:cs typeface="Arial"/>
              </a:rPr>
              <a:t> Duke University Medical Center, Durham, NC</a:t>
            </a:r>
          </a:p>
        </p:txBody>
      </p:sp>
      <p:sp>
        <p:nvSpPr>
          <p:cNvPr id="10" name="Text Placeholder 9"/>
          <p:cNvSpPr>
            <a:spLocks noGrp="1"/>
          </p:cNvSpPr>
          <p:nvPr>
            <p:ph type="body" sz="quarter" idx="11"/>
          </p:nvPr>
        </p:nvSpPr>
        <p:spPr>
          <a:xfrm>
            <a:off x="108814" y="942663"/>
            <a:ext cx="3166802" cy="3172137"/>
          </a:xfrm>
          <a:solidFill>
            <a:srgbClr val="512D6D">
              <a:alpha val="10196"/>
            </a:srgbClr>
          </a:solidFill>
          <a:ln>
            <a:solidFill>
              <a:schemeClr val="bg1">
                <a:lumMod val="75000"/>
              </a:schemeClr>
            </a:solidFill>
          </a:ln>
        </p:spPr>
        <p:txBody>
          <a:bodyPr vert="horz" lIns="91440" tIns="45720" rIns="91440" bIns="45720" anchor="t"/>
          <a:lstStyle/>
          <a:p>
            <a:pPr marL="0" indent="-38100">
              <a:spcAft>
                <a:spcPts val="0"/>
              </a:spcAft>
              <a:defRPr/>
            </a:pPr>
            <a:r>
              <a:rPr lang="en-US" sz="1200" b="1" dirty="0">
                <a:solidFill>
                  <a:schemeClr val="tx2"/>
                </a:solidFill>
              </a:rPr>
              <a:t>Background</a:t>
            </a:r>
            <a:endParaRPr lang="en-US" dirty="0">
              <a:solidFill>
                <a:schemeClr val="tx2"/>
              </a:solidFill>
            </a:endParaRPr>
          </a:p>
          <a:p>
            <a:pPr marL="38100" lvl="1" indent="-38100">
              <a:defRPr/>
            </a:pPr>
            <a:r>
              <a:rPr lang="en-US" sz="1100" dirty="0">
                <a:solidFill>
                  <a:schemeClr val="tx1"/>
                </a:solidFill>
              </a:rPr>
              <a:t>T-line® Hernia Mesh is a synthetic, polypropylene mesh with customizable mesh suture extensions designed to prevent anchor point failure and evenly distribute tension.</a:t>
            </a:r>
          </a:p>
          <a:p>
            <a:pPr marL="38100" lvl="1" indent="-38100">
              <a:defRPr/>
            </a:pPr>
            <a:r>
              <a:rPr lang="en-US" sz="1100" dirty="0">
                <a:solidFill>
                  <a:schemeClr val="tx1"/>
                </a:solidFill>
              </a:rPr>
              <a:t>Prior studies have demonstrated durability of </a:t>
            </a:r>
            <a:r>
              <a:rPr lang="en-US" sz="1100" dirty="0" err="1">
                <a:solidFill>
                  <a:schemeClr val="tx1"/>
                </a:solidFill>
              </a:rPr>
              <a:t>onlay</a:t>
            </a:r>
            <a:r>
              <a:rPr lang="en-US" sz="1100" dirty="0">
                <a:solidFill>
                  <a:schemeClr val="tx1"/>
                </a:solidFill>
              </a:rPr>
              <a:t> ventral hernia repair with T-line® Hernia Mesh but </a:t>
            </a:r>
            <a:r>
              <a:rPr lang="en-US" sz="1100" dirty="0" err="1">
                <a:solidFill>
                  <a:schemeClr val="tx1"/>
                </a:solidFill>
              </a:rPr>
              <a:t>retrorectus</a:t>
            </a:r>
            <a:r>
              <a:rPr lang="en-US" sz="1100" dirty="0">
                <a:solidFill>
                  <a:schemeClr val="tx1"/>
                </a:solidFill>
              </a:rPr>
              <a:t> application of this mesh has yet to be characterized.</a:t>
            </a:r>
          </a:p>
          <a:p>
            <a:pPr marL="38100" lvl="1" indent="-38100">
              <a:defRPr/>
            </a:pPr>
            <a:endParaRPr lang="en-US" sz="1000" dirty="0">
              <a:solidFill>
                <a:schemeClr val="tx1"/>
              </a:solidFill>
            </a:endParaRPr>
          </a:p>
          <a:p>
            <a:pPr marL="38100" lvl="1" indent="-38100">
              <a:defRPr/>
            </a:pPr>
            <a:endParaRPr lang="en-US" sz="1000" dirty="0">
              <a:solidFill>
                <a:schemeClr val="tx1"/>
              </a:solidFill>
            </a:endParaRPr>
          </a:p>
        </p:txBody>
      </p:sp>
      <p:sp>
        <p:nvSpPr>
          <p:cNvPr id="18" name="Text Placeholder 9"/>
          <p:cNvSpPr txBox="1">
            <a:spLocks/>
          </p:cNvSpPr>
          <p:nvPr/>
        </p:nvSpPr>
        <p:spPr>
          <a:xfrm>
            <a:off x="108630" y="5029200"/>
            <a:ext cx="3167170" cy="1725867"/>
          </a:xfrm>
          <a:prstGeom prst="rect">
            <a:avLst/>
          </a:prstGeom>
          <a:ln>
            <a:solidFill>
              <a:schemeClr val="bg1">
                <a:lumMod val="75000"/>
              </a:schemeClr>
            </a:solidFill>
          </a:ln>
        </p:spPr>
        <p:txBody>
          <a:bodyPr vert="horz" lIns="91440" tIns="45720" rIns="91440" bIns="45720" anchor="t"/>
          <a:lstStyle/>
          <a:p>
            <a:pPr indent="-38100" defTabSz="190515">
              <a:defRPr/>
            </a:pPr>
            <a:r>
              <a:rPr lang="en-US" sz="1200" b="1" dirty="0">
                <a:solidFill>
                  <a:schemeClr val="tx2"/>
                </a:solidFill>
                <a:latin typeface="Arial" panose="020B0604020202020204" pitchFamily="34" charset="0"/>
                <a:cs typeface="Arial" panose="020B0604020202020204" pitchFamily="34" charset="0"/>
              </a:rPr>
              <a:t>Methods</a:t>
            </a:r>
            <a:endParaRPr lang="en-US" sz="1200" dirty="0">
              <a:solidFill>
                <a:schemeClr val="tx2"/>
              </a:solidFill>
              <a:latin typeface="Arial" panose="020B0604020202020204" pitchFamily="34" charset="0"/>
              <a:cs typeface="Arial" panose="020B0604020202020204" pitchFamily="34" charset="0"/>
            </a:endParaRPr>
          </a:p>
          <a:p>
            <a:pPr algn="l">
              <a:buFont typeface="Arial" panose="020B0604020202020204" pitchFamily="34" charset="0"/>
              <a:buChar char="•"/>
            </a:pPr>
            <a:r>
              <a:rPr lang="en-US" sz="1100" b="1" i="0" dirty="0">
                <a:effectLst/>
                <a:latin typeface="Arial" panose="020B0604020202020204" pitchFamily="34" charset="0"/>
                <a:cs typeface="Arial" panose="020B0604020202020204" pitchFamily="34" charset="0"/>
              </a:rPr>
              <a:t>Study Design</a:t>
            </a:r>
            <a:r>
              <a:rPr lang="en-US" sz="1100" b="0" i="0" dirty="0">
                <a:effectLst/>
                <a:latin typeface="Arial" panose="020B0604020202020204" pitchFamily="34" charset="0"/>
                <a:cs typeface="Arial" panose="020B0604020202020204" pitchFamily="34" charset="0"/>
              </a:rPr>
              <a:t>: A two-surgeon retrospective consecutive case series conducted from January 2020 to January 2022.</a:t>
            </a:r>
          </a:p>
          <a:p>
            <a:pPr algn="l">
              <a:buFont typeface="Arial" panose="020B0604020202020204" pitchFamily="34" charset="0"/>
              <a:buChar char="•"/>
            </a:pPr>
            <a:r>
              <a:rPr lang="en-US" sz="1100" b="1" i="0" dirty="0">
                <a:effectLst/>
                <a:latin typeface="Arial" panose="020B0604020202020204" pitchFamily="34" charset="0"/>
                <a:cs typeface="Arial" panose="020B0604020202020204" pitchFamily="34" charset="0"/>
              </a:rPr>
              <a:t>Data Collection</a:t>
            </a:r>
            <a:r>
              <a:rPr lang="en-US" sz="1100" b="0" i="0" dirty="0">
                <a:effectLst/>
                <a:latin typeface="Arial" panose="020B0604020202020204" pitchFamily="34" charset="0"/>
                <a:cs typeface="Arial" panose="020B0604020202020204" pitchFamily="34" charset="0"/>
              </a:rPr>
              <a:t>: Data were collated on patient demographics, hernia characteristics, and 30-day post-operative outcomes.</a:t>
            </a:r>
          </a:p>
          <a:p>
            <a:pPr algn="l">
              <a:buFont typeface="Arial" panose="020B0604020202020204" pitchFamily="34" charset="0"/>
              <a:buChar char="•"/>
            </a:pPr>
            <a:r>
              <a:rPr lang="en-US" sz="1100" b="1" i="0" dirty="0">
                <a:effectLst/>
                <a:latin typeface="Arial" panose="020B0604020202020204" pitchFamily="34" charset="0"/>
                <a:cs typeface="Arial" panose="020B0604020202020204" pitchFamily="34" charset="0"/>
              </a:rPr>
              <a:t>Outcome Measures</a:t>
            </a:r>
            <a:r>
              <a:rPr lang="en-US" sz="1100" b="0" i="0" dirty="0">
                <a:effectLst/>
                <a:latin typeface="Arial" panose="020B0604020202020204" pitchFamily="34" charset="0"/>
                <a:cs typeface="Arial" panose="020B0604020202020204" pitchFamily="34" charset="0"/>
              </a:rPr>
              <a:t>: cellulitis, seroma, hematoma, wound dehiscence, readmission, reoperation, and hernia recurrence.</a:t>
            </a:r>
          </a:p>
        </p:txBody>
      </p:sp>
      <p:sp>
        <p:nvSpPr>
          <p:cNvPr id="20" name="Text Placeholder 9"/>
          <p:cNvSpPr txBox="1">
            <a:spLocks/>
          </p:cNvSpPr>
          <p:nvPr/>
        </p:nvSpPr>
        <p:spPr>
          <a:xfrm>
            <a:off x="8583389" y="942663"/>
            <a:ext cx="3476388" cy="3091656"/>
          </a:xfrm>
          <a:prstGeom prst="rect">
            <a:avLst/>
          </a:prstGeom>
          <a:ln>
            <a:solidFill>
              <a:schemeClr val="bg1">
                <a:lumMod val="75000"/>
              </a:schemeClr>
            </a:solidFill>
          </a:ln>
        </p:spPr>
        <p:txBody>
          <a:bodyPr vert="horz" lIns="91440" tIns="45720" rIns="91440" bIns="45720" anchor="t"/>
          <a:lstStyle/>
          <a:p>
            <a:pPr indent="-38100" defTabSz="190515">
              <a:defRPr/>
            </a:pPr>
            <a:r>
              <a:rPr lang="en-US" sz="1200" b="1" dirty="0">
                <a:solidFill>
                  <a:schemeClr val="tx2"/>
                </a:solidFill>
                <a:latin typeface="Arial" panose="020B0604020202020204" pitchFamily="34" charset="0"/>
                <a:cs typeface="Arial" panose="020B0604020202020204" pitchFamily="34" charset="0"/>
              </a:rPr>
              <a:t>Results</a:t>
            </a:r>
            <a:endParaRPr lang="en-US" sz="1200" dirty="0">
              <a:solidFill>
                <a:schemeClr val="tx2"/>
              </a:solidFill>
              <a:latin typeface="Arial" panose="020B0604020202020204" pitchFamily="34" charset="0"/>
              <a:cs typeface="Arial" panose="020B0604020202020204" pitchFamily="34" charset="0"/>
            </a:endParaRPr>
          </a:p>
          <a:p>
            <a:pPr marL="0" lvl="1">
              <a:spcBef>
                <a:spcPts val="140"/>
              </a:spcBef>
              <a:spcAft>
                <a:spcPts val="375"/>
              </a:spcAft>
              <a:defRPr/>
            </a:pPr>
            <a:r>
              <a:rPr lang="en-US" sz="1100" b="1" dirty="0">
                <a:latin typeface="Arial" panose="020B0604020202020204" pitchFamily="34" charset="0"/>
                <a:cs typeface="Arial" panose="020B0604020202020204" pitchFamily="34" charset="0"/>
              </a:rPr>
              <a:t>Patient Demographics</a:t>
            </a:r>
            <a:r>
              <a:rPr lang="en-US" sz="1100" dirty="0">
                <a:latin typeface="Arial" panose="020B0604020202020204" pitchFamily="34" charset="0"/>
                <a:cs typeface="Arial" panose="020B0604020202020204" pitchFamily="34" charset="0"/>
              </a:rPr>
              <a:t>:</a:t>
            </a:r>
          </a:p>
          <a:p>
            <a:pPr marL="0" lvl="1" defTabSz="457200">
              <a:spcBef>
                <a:spcPts val="140"/>
              </a:spcBef>
              <a:buFont typeface="Arial"/>
              <a:buChar char="•"/>
              <a:tabLst>
                <a:tab pos="457200" algn="l"/>
              </a:tabLst>
              <a:defRPr/>
            </a:pPr>
            <a:r>
              <a:rPr lang="en-US" sz="1100" dirty="0">
                <a:latin typeface="Arial" panose="020B0604020202020204" pitchFamily="34" charset="0"/>
                <a:cs typeface="Arial" panose="020B0604020202020204" pitchFamily="34" charset="0"/>
              </a:rPr>
              <a:t>Total: 5 patients identified.</a:t>
            </a:r>
          </a:p>
          <a:p>
            <a:pPr marL="0" lvl="1" defTabSz="457200">
              <a:spcBef>
                <a:spcPts val="140"/>
              </a:spcBef>
              <a:buFont typeface="Arial"/>
              <a:buChar char="•"/>
              <a:tabLst>
                <a:tab pos="457200" algn="l"/>
              </a:tabLst>
              <a:defRPr/>
            </a:pPr>
            <a:r>
              <a:rPr lang="en-US" sz="1100" dirty="0">
                <a:latin typeface="Arial" panose="020B0604020202020204" pitchFamily="34" charset="0"/>
                <a:cs typeface="Arial" panose="020B0604020202020204" pitchFamily="34" charset="0"/>
              </a:rPr>
              <a:t>Medical history: Hypertension in 3 patients (60%), diabetes mellitus in 2 (40%).</a:t>
            </a:r>
          </a:p>
          <a:p>
            <a:pPr marL="0" lvl="1" defTabSz="457200">
              <a:spcBef>
                <a:spcPts val="140"/>
              </a:spcBef>
              <a:buFont typeface="Arial"/>
              <a:buChar char="•"/>
              <a:tabLst>
                <a:tab pos="457200" algn="l"/>
              </a:tabLst>
              <a:defRPr/>
            </a:pPr>
            <a:r>
              <a:rPr lang="en-US" sz="1100" dirty="0">
                <a:latin typeface="Arial" panose="020B0604020202020204" pitchFamily="34" charset="0"/>
                <a:cs typeface="Arial" panose="020B0604020202020204" pitchFamily="34" charset="0"/>
              </a:rPr>
              <a:t>None were immunosuppressed and all cases were classified as clean.</a:t>
            </a:r>
          </a:p>
          <a:p>
            <a:pPr marL="0" lvl="1">
              <a:spcBef>
                <a:spcPts val="140"/>
              </a:spcBef>
              <a:spcAft>
                <a:spcPts val="375"/>
              </a:spcAft>
              <a:defRPr/>
            </a:pPr>
            <a:r>
              <a:rPr lang="en-US" sz="1100" b="1" dirty="0">
                <a:latin typeface="Arial" panose="020B0604020202020204" pitchFamily="34" charset="0"/>
                <a:cs typeface="Arial" panose="020B0604020202020204" pitchFamily="34" charset="0"/>
              </a:rPr>
              <a:t>Operative Data</a:t>
            </a:r>
            <a:r>
              <a:rPr lang="en-US" sz="1100" dirty="0">
                <a:latin typeface="Arial" panose="020B0604020202020204" pitchFamily="34" charset="0"/>
                <a:cs typeface="Arial" panose="020B0604020202020204" pitchFamily="34" charset="0"/>
              </a:rPr>
              <a:t>:</a:t>
            </a:r>
          </a:p>
          <a:p>
            <a:pPr marL="0" lvl="1">
              <a:spcBef>
                <a:spcPts val="140"/>
              </a:spcBef>
              <a:buFont typeface="Arial"/>
              <a:buChar char="•"/>
              <a:defRPr/>
            </a:pPr>
            <a:r>
              <a:rPr lang="en-US" sz="1100" dirty="0">
                <a:latin typeface="Arial" panose="020B0604020202020204" pitchFamily="34" charset="0"/>
                <a:cs typeface="Arial" panose="020B0604020202020204" pitchFamily="34" charset="0"/>
              </a:rPr>
              <a:t>Median operative time: 160.5 minutes (IQR ± 24.5).</a:t>
            </a:r>
          </a:p>
          <a:p>
            <a:pPr marL="0" lvl="1">
              <a:spcBef>
                <a:spcPts val="140"/>
              </a:spcBef>
              <a:buFont typeface="Arial"/>
              <a:buChar char="•"/>
              <a:defRPr/>
            </a:pPr>
            <a:r>
              <a:rPr lang="en-US" sz="1100" dirty="0">
                <a:latin typeface="Arial" panose="020B0604020202020204" pitchFamily="34" charset="0"/>
                <a:cs typeface="Arial" panose="020B0604020202020204" pitchFamily="34" charset="0"/>
              </a:rPr>
              <a:t>Median hernia defect size: 76.6 cm2 (IQR ± 5.0).</a:t>
            </a:r>
          </a:p>
          <a:p>
            <a:pPr marL="0" lvl="1">
              <a:spcBef>
                <a:spcPts val="140"/>
              </a:spcBef>
              <a:buFont typeface="Arial"/>
              <a:buChar char="•"/>
              <a:defRPr/>
            </a:pPr>
            <a:r>
              <a:rPr lang="en-US" sz="1100" dirty="0">
                <a:latin typeface="Arial" panose="020B0604020202020204" pitchFamily="34" charset="0"/>
                <a:cs typeface="Arial" panose="020B0604020202020204" pitchFamily="34" charset="0"/>
              </a:rPr>
              <a:t>Median mesh size: 240.0 cm2 (IQR ± 100.0).</a:t>
            </a:r>
          </a:p>
          <a:p>
            <a:pPr marL="0" lvl="1">
              <a:spcBef>
                <a:spcPts val="140"/>
              </a:spcBef>
              <a:buFont typeface="Arial"/>
              <a:buChar char="•"/>
              <a:defRPr/>
            </a:pPr>
            <a:r>
              <a:rPr lang="en-US" sz="1100" dirty="0">
                <a:latin typeface="Arial" panose="020B0604020202020204" pitchFamily="34" charset="0"/>
                <a:cs typeface="Arial" panose="020B0604020202020204" pitchFamily="34" charset="0"/>
              </a:rPr>
              <a:t>Median mesh-to-defect ratio: 4.49 (IQR ± 2.49).</a:t>
            </a:r>
          </a:p>
          <a:p>
            <a:pPr marL="0" lvl="1">
              <a:spcBef>
                <a:spcPts val="140"/>
              </a:spcBef>
              <a:buFont typeface="Arial"/>
              <a:buChar char="•"/>
              <a:defRPr/>
            </a:pPr>
            <a:r>
              <a:rPr lang="en-US" sz="1100" dirty="0">
                <a:latin typeface="Arial" panose="020B0604020202020204" pitchFamily="34" charset="0"/>
                <a:cs typeface="Arial" panose="020B0604020202020204" pitchFamily="34" charset="0"/>
              </a:rPr>
              <a:t>Median follow-up time: 23.4 days (IQR ± 16).</a:t>
            </a:r>
          </a:p>
          <a:p>
            <a:pPr marL="0" lvl="1">
              <a:spcBef>
                <a:spcPts val="140"/>
              </a:spcBef>
              <a:spcAft>
                <a:spcPts val="375"/>
              </a:spcAft>
              <a:defRPr/>
            </a:pPr>
            <a:r>
              <a:rPr lang="en-US" sz="1100" b="1" dirty="0">
                <a:latin typeface="Arial" panose="020B0604020202020204" pitchFamily="34" charset="0"/>
                <a:cs typeface="Arial" panose="020B0604020202020204" pitchFamily="34" charset="0"/>
              </a:rPr>
              <a:t>Post-Operative Data</a:t>
            </a:r>
            <a:r>
              <a:rPr lang="en-US" sz="1100" dirty="0">
                <a:latin typeface="Arial" panose="020B0604020202020204" pitchFamily="34" charset="0"/>
                <a:cs typeface="Arial" panose="020B0604020202020204" pitchFamily="34" charset="0"/>
              </a:rPr>
              <a:t>:</a:t>
            </a:r>
          </a:p>
          <a:p>
            <a:pPr marL="0" lvl="1">
              <a:spcBef>
                <a:spcPts val="140"/>
              </a:spcBef>
              <a:buFont typeface="Arial"/>
              <a:buChar char="•"/>
              <a:defRPr/>
            </a:pPr>
            <a:r>
              <a:rPr lang="en-US" sz="1100" dirty="0">
                <a:latin typeface="Arial" panose="020B0604020202020204" pitchFamily="34" charset="0"/>
                <a:cs typeface="Arial" panose="020B0604020202020204" pitchFamily="34" charset="0"/>
              </a:rPr>
              <a:t>No intraoperative or postoperative complications, and no 30-day hernia recurrence</a:t>
            </a:r>
          </a:p>
        </p:txBody>
      </p:sp>
      <p:sp>
        <p:nvSpPr>
          <p:cNvPr id="11" name="Text Placeholder 10"/>
          <p:cNvSpPr>
            <a:spLocks noGrp="1"/>
          </p:cNvSpPr>
          <p:nvPr>
            <p:ph type="body" sz="quarter" idx="12"/>
          </p:nvPr>
        </p:nvSpPr>
        <p:spPr>
          <a:xfrm>
            <a:off x="1642280" y="618786"/>
            <a:ext cx="8545679" cy="271312"/>
          </a:xfrm>
        </p:spPr>
        <p:txBody>
          <a:bodyPr vert="horz" lIns="91440" tIns="45720" rIns="91440" bIns="45720" anchor="t"/>
          <a:lstStyle/>
          <a:p>
            <a:pPr algn="ctr"/>
            <a:r>
              <a:rPr lang="en-US" sz="1200" dirty="0">
                <a:solidFill>
                  <a:schemeClr val="bg1"/>
                </a:solidFill>
                <a:latin typeface="Arial"/>
                <a:cs typeface="Arial"/>
              </a:rPr>
              <a:t>Anna Malysz Oyola</a:t>
            </a:r>
            <a:r>
              <a:rPr lang="en-US" sz="1200" baseline="30000" dirty="0">
                <a:solidFill>
                  <a:schemeClr val="bg1"/>
                </a:solidFill>
                <a:latin typeface="Arial"/>
                <a:cs typeface="Arial"/>
              </a:rPr>
              <a:t>1</a:t>
            </a:r>
            <a:r>
              <a:rPr lang="en-US" sz="1200" dirty="0">
                <a:solidFill>
                  <a:schemeClr val="bg1"/>
                </a:solidFill>
                <a:latin typeface="Arial"/>
                <a:cs typeface="Arial"/>
              </a:rPr>
              <a:t>, Hani Naga</a:t>
            </a:r>
            <a:r>
              <a:rPr lang="en-US" sz="1200" baseline="30000" dirty="0">
                <a:solidFill>
                  <a:schemeClr val="bg1"/>
                </a:solidFill>
                <a:latin typeface="Arial"/>
                <a:cs typeface="Arial"/>
              </a:rPr>
              <a:t>2</a:t>
            </a:r>
            <a:r>
              <a:rPr lang="en-US" sz="1200" dirty="0">
                <a:solidFill>
                  <a:schemeClr val="bg1"/>
                </a:solidFill>
                <a:latin typeface="Arial"/>
                <a:cs typeface="Arial"/>
              </a:rPr>
              <a:t>, Joshua Kim</a:t>
            </a:r>
            <a:r>
              <a:rPr lang="en-US" sz="1200" baseline="30000" dirty="0">
                <a:solidFill>
                  <a:schemeClr val="bg1"/>
                </a:solidFill>
                <a:latin typeface="Arial"/>
                <a:cs typeface="Arial"/>
              </a:rPr>
              <a:t>2</a:t>
            </a:r>
            <a:r>
              <a:rPr lang="en-US" sz="1200" dirty="0">
                <a:solidFill>
                  <a:schemeClr val="bg1"/>
                </a:solidFill>
                <a:latin typeface="Arial"/>
                <a:cs typeface="Arial"/>
              </a:rPr>
              <a:t>, William Hope</a:t>
            </a:r>
            <a:r>
              <a:rPr lang="en-US" sz="1200" baseline="30000" dirty="0">
                <a:solidFill>
                  <a:schemeClr val="bg1"/>
                </a:solidFill>
                <a:latin typeface="Arial"/>
                <a:cs typeface="Arial"/>
              </a:rPr>
              <a:t>1</a:t>
            </a:r>
            <a:r>
              <a:rPr lang="en-US" sz="1200" dirty="0">
                <a:solidFill>
                  <a:schemeClr val="bg1"/>
                </a:solidFill>
                <a:latin typeface="Arial"/>
                <a:cs typeface="Arial"/>
              </a:rPr>
              <a:t>, Jin Yoo</a:t>
            </a:r>
            <a:r>
              <a:rPr lang="en-US" sz="1200" baseline="30000" dirty="0">
                <a:solidFill>
                  <a:schemeClr val="bg1"/>
                </a:solidFill>
                <a:latin typeface="Arial"/>
                <a:cs typeface="Arial"/>
              </a:rPr>
              <a:t>2</a:t>
            </a:r>
          </a:p>
        </p:txBody>
      </p:sp>
      <p:sp>
        <p:nvSpPr>
          <p:cNvPr id="37" name="Text Placeholder 9">
            <a:extLst>
              <a:ext uri="{FF2B5EF4-FFF2-40B4-BE49-F238E27FC236}">
                <a16:creationId xmlns:a16="http://schemas.microsoft.com/office/drawing/2014/main" id="{1207B43C-B96A-D641-9B93-B0DBCF06D4C9}"/>
              </a:ext>
            </a:extLst>
          </p:cNvPr>
          <p:cNvSpPr txBox="1">
            <a:spLocks/>
          </p:cNvSpPr>
          <p:nvPr/>
        </p:nvSpPr>
        <p:spPr>
          <a:xfrm>
            <a:off x="8583638" y="4064266"/>
            <a:ext cx="3475891" cy="1125800"/>
          </a:xfrm>
          <a:prstGeom prst="rect">
            <a:avLst/>
          </a:prstGeom>
          <a:ln>
            <a:solidFill>
              <a:schemeClr val="bg1">
                <a:lumMod val="75000"/>
              </a:schemeClr>
            </a:solidFill>
          </a:ln>
        </p:spPr>
        <p:txBody>
          <a:bodyPr vert="horz" lIns="91440" tIns="45720" rIns="91440" bIns="45720" anchor="t"/>
          <a:lstStyle/>
          <a:p>
            <a:pPr indent="-38100" defTabSz="190515">
              <a:defRPr/>
            </a:pPr>
            <a:r>
              <a:rPr lang="en-US" sz="1200" b="1" dirty="0">
                <a:solidFill>
                  <a:schemeClr val="tx2"/>
                </a:solidFill>
                <a:latin typeface="Arial" panose="020B0604020202020204" pitchFamily="34" charset="0"/>
                <a:cs typeface="Arial" panose="020B0604020202020204" pitchFamily="34" charset="0"/>
              </a:rPr>
              <a:t>Conclusion</a:t>
            </a:r>
            <a:endParaRPr lang="en-US" sz="1200" dirty="0">
              <a:solidFill>
                <a:schemeClr val="tx2"/>
              </a:solidFill>
              <a:latin typeface="Arial" panose="020B0604020202020204" pitchFamily="34" charset="0"/>
              <a:cs typeface="Arial" panose="020B0604020202020204" pitchFamily="34" charset="0"/>
            </a:endParaRPr>
          </a:p>
          <a:p>
            <a:pPr marL="38100" lvl="1" indent="-38100">
              <a:spcBef>
                <a:spcPts val="140"/>
              </a:spcBef>
              <a:spcAft>
                <a:spcPts val="375"/>
              </a:spcAft>
              <a:buFont typeface="Arial"/>
              <a:buChar char="•"/>
              <a:defRPr/>
            </a:pPr>
            <a:r>
              <a:rPr lang="en-US" sz="1100" dirty="0">
                <a:latin typeface="Arial" panose="020B0604020202020204" pitchFamily="34" charset="0"/>
                <a:cs typeface="Arial" panose="020B0604020202020204" pitchFamily="34" charset="0"/>
              </a:rPr>
              <a:t>In this case series T-line® Hernia Mesh demonstrated versatile intraoperative use with zero 30-day complications and no hernia recurrence in </a:t>
            </a:r>
            <a:r>
              <a:rPr lang="en-US" sz="1100" dirty="0" err="1">
                <a:latin typeface="Arial" panose="020B0604020202020204" pitchFamily="34" charset="0"/>
                <a:cs typeface="Arial" panose="020B0604020202020204" pitchFamily="34" charset="0"/>
              </a:rPr>
              <a:t>retrorectus</a:t>
            </a:r>
            <a:r>
              <a:rPr lang="en-US" sz="1100" dirty="0">
                <a:latin typeface="Arial" panose="020B0604020202020204" pitchFamily="34" charset="0"/>
                <a:cs typeface="Arial" panose="020B0604020202020204" pitchFamily="34" charset="0"/>
              </a:rPr>
              <a:t> plane reconstruction of large hernia defects.</a:t>
            </a:r>
          </a:p>
        </p:txBody>
      </p:sp>
      <p:sp>
        <p:nvSpPr>
          <p:cNvPr id="3" name="Text Placeholder 9">
            <a:extLst>
              <a:ext uri="{FF2B5EF4-FFF2-40B4-BE49-F238E27FC236}">
                <a16:creationId xmlns:a16="http://schemas.microsoft.com/office/drawing/2014/main" id="{5095DEC6-93E3-5034-5118-A6249311EE01}"/>
              </a:ext>
            </a:extLst>
          </p:cNvPr>
          <p:cNvSpPr txBox="1">
            <a:spLocks/>
          </p:cNvSpPr>
          <p:nvPr/>
        </p:nvSpPr>
        <p:spPr>
          <a:xfrm>
            <a:off x="8582147" y="5215467"/>
            <a:ext cx="3478873" cy="1522827"/>
          </a:xfrm>
          <a:prstGeom prst="rect">
            <a:avLst/>
          </a:prstGeom>
          <a:ln>
            <a:solidFill>
              <a:schemeClr val="bg1">
                <a:lumMod val="75000"/>
              </a:schemeClr>
            </a:solidFill>
          </a:ln>
        </p:spPr>
        <p:txBody>
          <a:bodyPr vert="horz" lIns="91440" tIns="45720" rIns="91440" bIns="45720" anchor="t"/>
          <a:lstStyle/>
          <a:p>
            <a:pPr indent="-38100" defTabSz="190515">
              <a:defRPr/>
            </a:pPr>
            <a:r>
              <a:rPr lang="en-US" sz="1200" b="1" dirty="0">
                <a:solidFill>
                  <a:schemeClr val="tx2"/>
                </a:solidFill>
                <a:latin typeface="Arial" panose="020B0604020202020204" pitchFamily="34" charset="0"/>
                <a:cs typeface="Arial" panose="020B0604020202020204" pitchFamily="34" charset="0"/>
              </a:rPr>
              <a:t>Future Direction</a:t>
            </a:r>
            <a:endParaRPr lang="en-US" sz="1200" dirty="0">
              <a:solidFill>
                <a:schemeClr val="tx2"/>
              </a:solidFill>
              <a:latin typeface="Arial" panose="020B0604020202020204" pitchFamily="34" charset="0"/>
              <a:cs typeface="Arial" panose="020B0604020202020204" pitchFamily="34" charset="0"/>
            </a:endParaRPr>
          </a:p>
          <a:p>
            <a:pPr marL="38100" lvl="1" indent="-38100">
              <a:spcBef>
                <a:spcPts val="140"/>
              </a:spcBef>
              <a:spcAft>
                <a:spcPts val="375"/>
              </a:spcAft>
              <a:buFont typeface="Arial"/>
              <a:buChar char="•"/>
              <a:defRPr/>
            </a:pPr>
            <a:r>
              <a:rPr lang="en-US" sz="1100" dirty="0">
                <a:latin typeface="Arial" panose="020B0604020202020204" pitchFamily="34" charset="0"/>
                <a:cs typeface="Arial" panose="020B0604020202020204" pitchFamily="34" charset="0"/>
              </a:rPr>
              <a:t>Continue data collection to expand sample size, enhance the study’s validity, and provide long-term outcomes.</a:t>
            </a:r>
          </a:p>
          <a:p>
            <a:pPr marL="38100" lvl="1" indent="-38100">
              <a:spcBef>
                <a:spcPts val="140"/>
              </a:spcBef>
              <a:spcAft>
                <a:spcPts val="375"/>
              </a:spcAft>
              <a:buFont typeface="Arial"/>
              <a:buChar char="•"/>
              <a:defRPr/>
            </a:pPr>
            <a:r>
              <a:rPr lang="en-US" sz="1100" dirty="0">
                <a:latin typeface="Arial" panose="020B0604020202020204" pitchFamily="34" charset="0"/>
                <a:cs typeface="Arial" panose="020B0604020202020204" pitchFamily="34" charset="0"/>
              </a:rPr>
              <a:t>Subsequent studies may consider a randomized trial comparing T-line Hernia Mesh with other market counterparts, examining their fixation techniques in both </a:t>
            </a:r>
            <a:r>
              <a:rPr lang="en-US" sz="1100" dirty="0" err="1">
                <a:latin typeface="Arial" panose="020B0604020202020204" pitchFamily="34" charset="0"/>
                <a:cs typeface="Arial" panose="020B0604020202020204" pitchFamily="34" charset="0"/>
              </a:rPr>
              <a:t>onlay</a:t>
            </a:r>
            <a:r>
              <a:rPr lang="en-US" sz="1100" dirty="0">
                <a:latin typeface="Arial" panose="020B0604020202020204" pitchFamily="34" charset="0"/>
                <a:cs typeface="Arial" panose="020B0604020202020204" pitchFamily="34" charset="0"/>
              </a:rPr>
              <a:t> and </a:t>
            </a:r>
            <a:r>
              <a:rPr lang="en-US" sz="1100" dirty="0" err="1">
                <a:latin typeface="Arial" panose="020B0604020202020204" pitchFamily="34" charset="0"/>
                <a:cs typeface="Arial" panose="020B0604020202020204" pitchFamily="34" charset="0"/>
              </a:rPr>
              <a:t>retromuscular</a:t>
            </a:r>
            <a:r>
              <a:rPr lang="en-US" sz="1100" dirty="0">
                <a:latin typeface="Arial" panose="020B0604020202020204" pitchFamily="34" charset="0"/>
                <a:cs typeface="Arial" panose="020B0604020202020204" pitchFamily="34" charset="0"/>
              </a:rPr>
              <a:t> planes.</a:t>
            </a:r>
          </a:p>
          <a:p>
            <a:pPr marL="0" lvl="1">
              <a:spcBef>
                <a:spcPts val="140"/>
              </a:spcBef>
              <a:spcAft>
                <a:spcPts val="375"/>
              </a:spcAft>
              <a:defRPr/>
            </a:pPr>
            <a:endParaRPr lang="en-US" dirty="0">
              <a:latin typeface="Arial" panose="020B0604020202020204" pitchFamily="34" charset="0"/>
              <a:cs typeface="Arial" panose="020B0604020202020204" pitchFamily="34" charset="0"/>
            </a:endParaRPr>
          </a:p>
          <a:p>
            <a:pPr marL="38100" lvl="1" indent="-38100">
              <a:spcBef>
                <a:spcPts val="140"/>
              </a:spcBef>
              <a:spcAft>
                <a:spcPts val="375"/>
              </a:spcAft>
              <a:buFont typeface="Arial"/>
              <a:buChar char="•"/>
              <a:defRPr/>
            </a:pPr>
            <a:endParaRPr lang="en-US" sz="650" dirty="0">
              <a:latin typeface="Arial" panose="020B0604020202020204" pitchFamily="34" charset="0"/>
              <a:cs typeface="Arial" panose="020B0604020202020204" pitchFamily="34" charset="0"/>
            </a:endParaRPr>
          </a:p>
        </p:txBody>
      </p:sp>
      <p:pic>
        <p:nvPicPr>
          <p:cNvPr id="4" name="Picture 3" descr="Qr code&#10;&#10;Description automatically generated">
            <a:extLst>
              <a:ext uri="{FF2B5EF4-FFF2-40B4-BE49-F238E27FC236}">
                <a16:creationId xmlns:a16="http://schemas.microsoft.com/office/drawing/2014/main" id="{E78C864B-721D-B909-439F-96BAB501456D}"/>
              </a:ext>
            </a:extLst>
          </p:cNvPr>
          <p:cNvPicPr>
            <a:picLocks noChangeAspect="1"/>
          </p:cNvPicPr>
          <p:nvPr/>
        </p:nvPicPr>
        <p:blipFill>
          <a:blip r:embed="rId2"/>
          <a:stretch>
            <a:fillRect/>
          </a:stretch>
        </p:blipFill>
        <p:spPr>
          <a:xfrm>
            <a:off x="10429875" y="105418"/>
            <a:ext cx="732354" cy="732354"/>
          </a:xfrm>
          <a:prstGeom prst="rect">
            <a:avLst/>
          </a:prstGeom>
        </p:spPr>
      </p:pic>
      <p:sp>
        <p:nvSpPr>
          <p:cNvPr id="7" name="TextBox 6">
            <a:extLst>
              <a:ext uri="{FF2B5EF4-FFF2-40B4-BE49-F238E27FC236}">
                <a16:creationId xmlns:a16="http://schemas.microsoft.com/office/drawing/2014/main" id="{B4C3944F-ACB3-566D-8D66-119FECF9ACC0}"/>
              </a:ext>
            </a:extLst>
          </p:cNvPr>
          <p:cNvSpPr txBox="1"/>
          <p:nvPr/>
        </p:nvSpPr>
        <p:spPr>
          <a:xfrm>
            <a:off x="3386248" y="1152851"/>
            <a:ext cx="5149893" cy="53707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b="1" i="0" dirty="0">
                <a:effectLst/>
                <a:latin typeface="Arial" panose="020B0604020202020204" pitchFamily="34" charset="0"/>
                <a:cs typeface="Arial" panose="020B0604020202020204" pitchFamily="34" charset="0"/>
              </a:rPr>
              <a:t>Technique A: Transabdominal Fixation: </a:t>
            </a:r>
            <a:r>
              <a:rPr lang="en-US" sz="1100" b="0" i="0" dirty="0">
                <a:effectLst/>
                <a:latin typeface="Arial" panose="020B0604020202020204" pitchFamily="34" charset="0"/>
                <a:cs typeface="Arial" panose="020B0604020202020204" pitchFamily="34" charset="0"/>
              </a:rPr>
              <a:t>After trimming select mesh extensions, the mesh is placed into the </a:t>
            </a:r>
            <a:r>
              <a:rPr lang="en-US" sz="1100" b="0" i="0" dirty="0" err="1">
                <a:effectLst/>
                <a:latin typeface="Arial" panose="020B0604020202020204" pitchFamily="34" charset="0"/>
                <a:cs typeface="Arial" panose="020B0604020202020204" pitchFamily="34" charset="0"/>
              </a:rPr>
              <a:t>retrorectus</a:t>
            </a:r>
            <a:r>
              <a:rPr lang="en-US" sz="1100" b="0" i="0" dirty="0">
                <a:effectLst/>
                <a:latin typeface="Arial" panose="020B0604020202020204" pitchFamily="34" charset="0"/>
                <a:cs typeface="Arial" panose="020B0604020202020204" pitchFamily="34" charset="0"/>
              </a:rPr>
              <a:t> space. Extensions are passed through the lateral abdominal wall. For additional reinforcement, excess mesh strips can be looped through the mesh's cranial and caudal ends,</a:t>
            </a:r>
            <a:r>
              <a:rPr lang="en-US" sz="1100" dirty="0">
                <a:latin typeface="Arial" panose="020B0604020202020204" pitchFamily="34" charset="0"/>
                <a:cs typeface="Arial" panose="020B0604020202020204" pitchFamily="34" charset="0"/>
              </a:rPr>
              <a:t> then threaded through themselves</a:t>
            </a:r>
            <a:r>
              <a:rPr lang="en-US" sz="1100" b="0" i="0" dirty="0">
                <a:effectLst/>
                <a:latin typeface="Arial" panose="020B0604020202020204" pitchFamily="34" charset="0"/>
                <a:cs typeface="Arial" panose="020B0604020202020204" pitchFamily="34" charset="0"/>
              </a:rPr>
              <a:t> and passed through the abdominal wall in the same fashion. Extensions are cut flush with the skin, ensuring radial fixation.</a:t>
            </a:r>
          </a:p>
          <a:p>
            <a:pPr algn="l"/>
            <a:endParaRPr lang="en-US" sz="1000" b="1" i="0" dirty="0">
              <a:effectLst/>
              <a:latin typeface="Arial" panose="020B0604020202020204" pitchFamily="34" charset="0"/>
              <a:cs typeface="Arial" panose="020B0604020202020204" pitchFamily="34" charset="0"/>
            </a:endParaRPr>
          </a:p>
          <a:p>
            <a:pPr algn="l"/>
            <a:endParaRPr lang="en-US" sz="1000" b="1" dirty="0">
              <a:latin typeface="Arial" panose="020B0604020202020204" pitchFamily="34" charset="0"/>
              <a:cs typeface="Arial" panose="020B0604020202020204" pitchFamily="34" charset="0"/>
            </a:endParaRPr>
          </a:p>
          <a:p>
            <a:pPr algn="l"/>
            <a:endParaRPr lang="en-US" sz="1000" b="1" i="0" dirty="0">
              <a:effectLst/>
              <a:latin typeface="Arial" panose="020B0604020202020204" pitchFamily="34" charset="0"/>
              <a:cs typeface="Arial" panose="020B0604020202020204" pitchFamily="34" charset="0"/>
            </a:endParaRPr>
          </a:p>
          <a:p>
            <a:pPr algn="l"/>
            <a:endParaRPr lang="en-US" sz="1000" b="1" dirty="0">
              <a:latin typeface="Arial" panose="020B0604020202020204" pitchFamily="34" charset="0"/>
              <a:cs typeface="Arial" panose="020B0604020202020204" pitchFamily="34" charset="0"/>
            </a:endParaRPr>
          </a:p>
          <a:p>
            <a:pPr algn="l"/>
            <a:endParaRPr lang="en-US" sz="1000" b="1" i="0" dirty="0">
              <a:effectLst/>
              <a:latin typeface="Arial" panose="020B0604020202020204" pitchFamily="34" charset="0"/>
              <a:cs typeface="Arial" panose="020B0604020202020204" pitchFamily="34" charset="0"/>
            </a:endParaRPr>
          </a:p>
          <a:p>
            <a:pPr algn="l"/>
            <a:endParaRPr lang="en-US" sz="1000" b="1" dirty="0">
              <a:latin typeface="Arial" panose="020B0604020202020204" pitchFamily="34" charset="0"/>
              <a:cs typeface="Arial" panose="020B0604020202020204" pitchFamily="34" charset="0"/>
            </a:endParaRPr>
          </a:p>
          <a:p>
            <a:pPr algn="l"/>
            <a:endParaRPr lang="en-US" sz="1000" b="1" i="0" dirty="0">
              <a:effectLst/>
              <a:latin typeface="Arial" panose="020B0604020202020204" pitchFamily="34" charset="0"/>
              <a:cs typeface="Arial" panose="020B0604020202020204" pitchFamily="34" charset="0"/>
            </a:endParaRPr>
          </a:p>
          <a:p>
            <a:pPr algn="l"/>
            <a:endParaRPr lang="en-US" sz="1000" b="1" dirty="0">
              <a:latin typeface="Arial" panose="020B0604020202020204" pitchFamily="34" charset="0"/>
              <a:cs typeface="Arial" panose="020B0604020202020204" pitchFamily="34" charset="0"/>
            </a:endParaRPr>
          </a:p>
          <a:p>
            <a:pPr algn="l"/>
            <a:endParaRPr lang="en-US" sz="1000" b="1" i="0" dirty="0">
              <a:effectLst/>
              <a:latin typeface="Arial" panose="020B0604020202020204" pitchFamily="34" charset="0"/>
              <a:cs typeface="Arial" panose="020B0604020202020204" pitchFamily="34" charset="0"/>
            </a:endParaRPr>
          </a:p>
          <a:p>
            <a:pPr algn="l"/>
            <a:endParaRPr lang="en-US" sz="1000" b="1" dirty="0">
              <a:latin typeface="Arial" panose="020B0604020202020204" pitchFamily="34" charset="0"/>
              <a:cs typeface="Arial" panose="020B0604020202020204" pitchFamily="34" charset="0"/>
            </a:endParaRPr>
          </a:p>
          <a:p>
            <a:pPr algn="l"/>
            <a:endParaRPr lang="en-US" sz="1000" b="1" i="0" dirty="0">
              <a:effectLst/>
              <a:latin typeface="Arial" panose="020B0604020202020204" pitchFamily="34" charset="0"/>
              <a:cs typeface="Arial" panose="020B0604020202020204" pitchFamily="34" charset="0"/>
            </a:endParaRPr>
          </a:p>
          <a:p>
            <a:pPr algn="l"/>
            <a:endParaRPr lang="en-US" sz="1000" b="1" i="0" dirty="0">
              <a:effectLst/>
              <a:latin typeface="Arial" panose="020B0604020202020204" pitchFamily="34" charset="0"/>
              <a:cs typeface="Arial" panose="020B0604020202020204" pitchFamily="34" charset="0"/>
            </a:endParaRPr>
          </a:p>
          <a:p>
            <a:pPr algn="l"/>
            <a:endParaRPr lang="en-US" sz="1000" b="1" i="0" dirty="0">
              <a:effectLst/>
              <a:latin typeface="Arial" panose="020B0604020202020204" pitchFamily="34" charset="0"/>
              <a:cs typeface="Arial" panose="020B0604020202020204" pitchFamily="34" charset="0"/>
            </a:endParaRPr>
          </a:p>
          <a:p>
            <a:pPr algn="l"/>
            <a:endParaRPr lang="en-US" sz="1000" b="1" dirty="0">
              <a:latin typeface="Arial" panose="020B0604020202020204" pitchFamily="34" charset="0"/>
              <a:cs typeface="Arial" panose="020B0604020202020204" pitchFamily="34" charset="0"/>
            </a:endParaRPr>
          </a:p>
          <a:p>
            <a:pPr algn="l"/>
            <a:endParaRPr lang="en-US" sz="1000" b="1" i="0" dirty="0">
              <a:effectLst/>
              <a:latin typeface="Arial" panose="020B0604020202020204" pitchFamily="34" charset="0"/>
              <a:cs typeface="Arial" panose="020B0604020202020204" pitchFamily="34" charset="0"/>
            </a:endParaRPr>
          </a:p>
          <a:p>
            <a:pPr algn="l"/>
            <a:endParaRPr lang="en-US" sz="1000" b="1" dirty="0">
              <a:latin typeface="Arial" panose="020B0604020202020204" pitchFamily="34" charset="0"/>
              <a:cs typeface="Arial" panose="020B0604020202020204" pitchFamily="34" charset="0"/>
            </a:endParaRPr>
          </a:p>
          <a:p>
            <a:pPr algn="l"/>
            <a:endParaRPr lang="en-US" sz="1000" b="1" i="0" dirty="0">
              <a:effectLst/>
              <a:latin typeface="Arial" panose="020B0604020202020204" pitchFamily="34" charset="0"/>
              <a:cs typeface="Arial" panose="020B0604020202020204" pitchFamily="34" charset="0"/>
            </a:endParaRPr>
          </a:p>
          <a:p>
            <a:pPr algn="l"/>
            <a:endParaRPr lang="en-US" sz="1000" b="1" dirty="0">
              <a:latin typeface="Arial" panose="020B0604020202020204" pitchFamily="34" charset="0"/>
              <a:cs typeface="Arial" panose="020B0604020202020204" pitchFamily="34" charset="0"/>
            </a:endParaRPr>
          </a:p>
          <a:p>
            <a:pPr algn="l"/>
            <a:endParaRPr lang="en-US" sz="1000" b="1" i="0" dirty="0">
              <a:effectLst/>
              <a:latin typeface="Arial" panose="020B0604020202020204" pitchFamily="34" charset="0"/>
              <a:cs typeface="Arial" panose="020B0604020202020204" pitchFamily="34" charset="0"/>
            </a:endParaRPr>
          </a:p>
          <a:p>
            <a:pPr algn="l"/>
            <a:endParaRPr lang="en-US" sz="1000" b="1" dirty="0">
              <a:latin typeface="Arial" panose="020B0604020202020204" pitchFamily="34" charset="0"/>
              <a:cs typeface="Arial" panose="020B0604020202020204" pitchFamily="34" charset="0"/>
            </a:endParaRPr>
          </a:p>
          <a:p>
            <a:pPr algn="l"/>
            <a:endParaRPr lang="en-US" sz="1100" b="1" i="0" dirty="0">
              <a:effectLst/>
              <a:latin typeface="Arial" panose="020B0604020202020204" pitchFamily="34" charset="0"/>
              <a:cs typeface="Arial" panose="020B0604020202020204" pitchFamily="34" charset="0"/>
            </a:endParaRPr>
          </a:p>
          <a:p>
            <a:pPr algn="l"/>
            <a:r>
              <a:rPr lang="en-US" sz="1100" b="1" i="0" dirty="0">
                <a:effectLst/>
                <a:latin typeface="Arial" panose="020B0604020202020204" pitchFamily="34" charset="0"/>
                <a:cs typeface="Arial" panose="020B0604020202020204" pitchFamily="34" charset="0"/>
              </a:rPr>
              <a:t>Technique B: Retro-rectus Anchoring</a:t>
            </a:r>
            <a:r>
              <a:rPr lang="en-US" sz="1100" b="1" dirty="0">
                <a:latin typeface="Arial" panose="020B0604020202020204" pitchFamily="34" charset="0"/>
                <a:cs typeface="Arial" panose="020B0604020202020204" pitchFamily="34" charset="0"/>
              </a:rPr>
              <a:t> </a:t>
            </a:r>
            <a:r>
              <a:rPr lang="en-US" sz="1100" b="0" i="1" dirty="0">
                <a:effectLst/>
                <a:latin typeface="Arial" panose="020B0604020202020204" pitchFamily="34" charset="0"/>
                <a:cs typeface="Arial" panose="020B0604020202020204" pitchFamily="34" charset="0"/>
              </a:rPr>
              <a:t>(not shown):</a:t>
            </a:r>
            <a:r>
              <a:rPr lang="en-US" sz="1100" b="1" i="1" dirty="0">
                <a:latin typeface="Arial" panose="020B0604020202020204" pitchFamily="34" charset="0"/>
                <a:cs typeface="Arial" panose="020B0604020202020204" pitchFamily="34" charset="0"/>
              </a:rPr>
              <a:t> </a:t>
            </a:r>
            <a:r>
              <a:rPr lang="en-US" sz="1100" b="0" i="0" dirty="0">
                <a:effectLst/>
                <a:latin typeface="Arial" panose="020B0604020202020204" pitchFamily="34" charset="0"/>
                <a:cs typeface="Arial" panose="020B0604020202020204" pitchFamily="34" charset="0"/>
              </a:rPr>
              <a:t>Retaining only the four corner mesh extensions, the mesh is set within the </a:t>
            </a:r>
            <a:r>
              <a:rPr lang="en-US" sz="1100" b="0" i="0" dirty="0" err="1">
                <a:effectLst/>
                <a:latin typeface="Arial" panose="020B0604020202020204" pitchFamily="34" charset="0"/>
                <a:cs typeface="Arial" panose="020B0604020202020204" pitchFamily="34" charset="0"/>
              </a:rPr>
              <a:t>retrorectus</a:t>
            </a:r>
            <a:r>
              <a:rPr lang="en-US" sz="1100" b="0" i="0" dirty="0">
                <a:effectLst/>
                <a:latin typeface="Arial" panose="020B0604020202020204" pitchFamily="34" charset="0"/>
                <a:cs typeface="Arial" panose="020B0604020202020204" pitchFamily="34" charset="0"/>
              </a:rPr>
              <a:t> space. The top, followed by the bottom extensions are anchored through the rectus muscle and anterior rectus fascia laterally and the surplus trimmed. This method prioritizes secure anchoring with minimal mesh extension use. </a:t>
            </a:r>
          </a:p>
        </p:txBody>
      </p:sp>
      <p:grpSp>
        <p:nvGrpSpPr>
          <p:cNvPr id="30" name="Group 29">
            <a:extLst>
              <a:ext uri="{FF2B5EF4-FFF2-40B4-BE49-F238E27FC236}">
                <a16:creationId xmlns:a16="http://schemas.microsoft.com/office/drawing/2014/main" id="{468DEF3E-89D3-5F48-9655-70C79F1D7DB6}"/>
              </a:ext>
            </a:extLst>
          </p:cNvPr>
          <p:cNvGrpSpPr/>
          <p:nvPr/>
        </p:nvGrpSpPr>
        <p:grpSpPr>
          <a:xfrm>
            <a:off x="313665" y="2607789"/>
            <a:ext cx="2791873" cy="1485796"/>
            <a:chOff x="273309" y="2842697"/>
            <a:chExt cx="2583133" cy="1169289"/>
          </a:xfrm>
        </p:grpSpPr>
        <p:pic>
          <p:nvPicPr>
            <p:cNvPr id="14" name="Picture 13" descr="C:\Users\ISD14174\AppData\Local\Microsoft\Windows\INetCache\Content.MSO\8E5A4159.tmp">
              <a:extLst>
                <a:ext uri="{FF2B5EF4-FFF2-40B4-BE49-F238E27FC236}">
                  <a16:creationId xmlns:a16="http://schemas.microsoft.com/office/drawing/2014/main" id="{9E706DA3-93B4-A691-4DBE-A82AB2F5D1CF}"/>
                </a:ext>
              </a:extLst>
            </p:cNvPr>
            <p:cNvPicPr>
              <a:picLocks noChangeAspect="1"/>
            </p:cNvPicPr>
            <p:nvPr/>
          </p:nvPicPr>
          <p:blipFill rotWithShape="1">
            <a:blip r:embed="rId3">
              <a:extLst>
                <a:ext uri="{28A0092B-C50C-407E-A947-70E740481C1C}">
                  <a14:useLocalDpi xmlns:a14="http://schemas.microsoft.com/office/drawing/2010/main" val="0"/>
                </a:ext>
              </a:extLst>
            </a:blip>
            <a:srcRect l="67180" t="5320" r="4113" b="40282"/>
            <a:stretch/>
          </p:blipFill>
          <p:spPr bwMode="auto">
            <a:xfrm>
              <a:off x="1625592" y="2842698"/>
              <a:ext cx="1230850" cy="1169288"/>
            </a:xfrm>
            <a:prstGeom prst="rect">
              <a:avLst/>
            </a:prstGeom>
            <a:noFill/>
            <a:ln>
              <a:noFill/>
            </a:ln>
            <a:extLst>
              <a:ext uri="{53640926-AAD7-44D8-BBD7-CCE9431645EC}">
                <a14:shadowObscured xmlns:a14="http://schemas.microsoft.com/office/drawing/2010/main"/>
              </a:ext>
            </a:extLst>
          </p:spPr>
        </p:pic>
        <p:pic>
          <p:nvPicPr>
            <p:cNvPr id="25" name="Picture 24" descr="C:\Users\ISD14174\AppData\Local\Microsoft\Windows\INetCache\Content.MSO\8E5A4159.tmp">
              <a:extLst>
                <a:ext uri="{FF2B5EF4-FFF2-40B4-BE49-F238E27FC236}">
                  <a16:creationId xmlns:a16="http://schemas.microsoft.com/office/drawing/2014/main" id="{A51C9ED4-2230-12E9-B124-15ED86BB21EE}"/>
                </a:ext>
              </a:extLst>
            </p:cNvPr>
            <p:cNvPicPr>
              <a:picLocks noChangeAspect="1"/>
            </p:cNvPicPr>
            <p:nvPr/>
          </p:nvPicPr>
          <p:blipFill rotWithShape="1">
            <a:blip r:embed="rId3">
              <a:extLst>
                <a:ext uri="{28A0092B-C50C-407E-A947-70E740481C1C}">
                  <a14:useLocalDpi xmlns:a14="http://schemas.microsoft.com/office/drawing/2010/main" val="0"/>
                </a:ext>
              </a:extLst>
            </a:blip>
            <a:srcRect l="1064" t="1469" r="67178" b="41224"/>
            <a:stretch/>
          </p:blipFill>
          <p:spPr bwMode="auto">
            <a:xfrm>
              <a:off x="273309" y="2842697"/>
              <a:ext cx="1286519" cy="1169289"/>
            </a:xfrm>
            <a:prstGeom prst="rect">
              <a:avLst/>
            </a:prstGeom>
            <a:noFill/>
            <a:ln>
              <a:noFill/>
            </a:ln>
            <a:extLst>
              <a:ext uri="{53640926-AAD7-44D8-BBD7-CCE9431645EC}">
                <a14:shadowObscured xmlns:a14="http://schemas.microsoft.com/office/drawing/2010/main"/>
              </a:ext>
            </a:extLst>
          </p:spPr>
        </p:pic>
      </p:grpSp>
      <p:sp>
        <p:nvSpPr>
          <p:cNvPr id="29" name="Text Placeholder 9">
            <a:extLst>
              <a:ext uri="{FF2B5EF4-FFF2-40B4-BE49-F238E27FC236}">
                <a16:creationId xmlns:a16="http://schemas.microsoft.com/office/drawing/2014/main" id="{7E6C54CA-AFBF-53B7-B727-0DA7C7E26FF4}"/>
              </a:ext>
            </a:extLst>
          </p:cNvPr>
          <p:cNvSpPr txBox="1">
            <a:spLocks/>
          </p:cNvSpPr>
          <p:nvPr/>
        </p:nvSpPr>
        <p:spPr>
          <a:xfrm>
            <a:off x="108630" y="4200473"/>
            <a:ext cx="3167170" cy="760534"/>
          </a:xfrm>
          <a:prstGeom prst="rect">
            <a:avLst/>
          </a:prstGeom>
          <a:ln>
            <a:solidFill>
              <a:schemeClr val="bg1">
                <a:lumMod val="75000"/>
              </a:schemeClr>
            </a:solidFill>
          </a:ln>
        </p:spPr>
        <p:txBody>
          <a:bodyPr vert="horz" lIns="91440" tIns="45720" rIns="91440" bIns="45720" anchor="t"/>
          <a:lstStyle/>
          <a:p>
            <a:pPr indent="-38100" defTabSz="190515">
              <a:defRPr/>
            </a:pPr>
            <a:r>
              <a:rPr lang="en-US" sz="1200" b="1" dirty="0">
                <a:solidFill>
                  <a:schemeClr val="tx2"/>
                </a:solidFill>
                <a:latin typeface="Arial" panose="020B0604020202020204" pitchFamily="34" charset="0"/>
                <a:cs typeface="Arial" panose="020B0604020202020204" pitchFamily="34" charset="0"/>
              </a:rPr>
              <a:t>Aim</a:t>
            </a:r>
          </a:p>
          <a:p>
            <a:pPr indent="-38100" defTabSz="190515">
              <a:defRPr/>
            </a:pPr>
            <a:r>
              <a:rPr lang="en-US" sz="1100" dirty="0">
                <a:latin typeface="Arial" panose="020B0604020202020204" pitchFamily="34" charset="0"/>
                <a:cs typeface="Arial" panose="020B0604020202020204" pitchFamily="34" charset="0"/>
              </a:rPr>
              <a:t>To compare the early outcomes of two distinct </a:t>
            </a:r>
            <a:r>
              <a:rPr lang="en-US" sz="1100" dirty="0" err="1">
                <a:latin typeface="Arial" panose="020B0604020202020204" pitchFamily="34" charset="0"/>
                <a:cs typeface="Arial" panose="020B0604020202020204" pitchFamily="34" charset="0"/>
              </a:rPr>
              <a:t>retrorectus</a:t>
            </a:r>
            <a:r>
              <a:rPr lang="en-US" sz="1100" dirty="0">
                <a:latin typeface="Arial" panose="020B0604020202020204" pitchFamily="34" charset="0"/>
                <a:cs typeface="Arial" panose="020B0604020202020204" pitchFamily="34" charset="0"/>
              </a:rPr>
              <a:t> fixation techniques utilizing T-line® Hernia Mesh in </a:t>
            </a:r>
            <a:r>
              <a:rPr lang="en-US" sz="1100" dirty="0" err="1">
                <a:latin typeface="Arial" panose="020B0604020202020204" pitchFamily="34" charset="0"/>
                <a:cs typeface="Arial" panose="020B0604020202020204" pitchFamily="34" charset="0"/>
              </a:rPr>
              <a:t>retrorectus</a:t>
            </a:r>
            <a:r>
              <a:rPr lang="en-US" sz="1100" dirty="0">
                <a:latin typeface="Arial" panose="020B0604020202020204" pitchFamily="34" charset="0"/>
                <a:cs typeface="Arial" panose="020B0604020202020204" pitchFamily="34" charset="0"/>
              </a:rPr>
              <a:t> ventral hernia repair.</a:t>
            </a:r>
          </a:p>
        </p:txBody>
      </p:sp>
      <p:grpSp>
        <p:nvGrpSpPr>
          <p:cNvPr id="34" name="Group 33">
            <a:extLst>
              <a:ext uri="{FF2B5EF4-FFF2-40B4-BE49-F238E27FC236}">
                <a16:creationId xmlns:a16="http://schemas.microsoft.com/office/drawing/2014/main" id="{5A7B524E-3E18-8F18-B7C6-BBD49A735B4C}"/>
              </a:ext>
            </a:extLst>
          </p:cNvPr>
          <p:cNvGrpSpPr/>
          <p:nvPr/>
        </p:nvGrpSpPr>
        <p:grpSpPr>
          <a:xfrm>
            <a:off x="3412135" y="2269065"/>
            <a:ext cx="4935279" cy="3098799"/>
            <a:chOff x="3412135" y="2127023"/>
            <a:chExt cx="4935279" cy="3463097"/>
          </a:xfrm>
        </p:grpSpPr>
        <p:pic>
          <p:nvPicPr>
            <p:cNvPr id="23" name="Picture 22" descr="C:\Users\ISD14174\AppData\Local\Microsoft\Windows\INetCache\Content.MSO\DCC21FB5.tmp">
              <a:extLst>
                <a:ext uri="{FF2B5EF4-FFF2-40B4-BE49-F238E27FC236}">
                  <a16:creationId xmlns:a16="http://schemas.microsoft.com/office/drawing/2014/main" id="{4B4B6BE8-B075-088B-6258-EFC4B10A63C1}"/>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b="36556"/>
            <a:stretch/>
          </p:blipFill>
          <p:spPr bwMode="auto">
            <a:xfrm>
              <a:off x="3472118" y="2127023"/>
              <a:ext cx="4875296" cy="1739689"/>
            </a:xfrm>
            <a:prstGeom prst="rect">
              <a:avLst/>
            </a:prstGeom>
            <a:noFill/>
            <a:ln>
              <a:noFill/>
            </a:ln>
            <a:extLst>
              <a:ext uri="{53640926-AAD7-44D8-BBD7-CCE9431645EC}">
                <a14:shadowObscured xmlns:a14="http://schemas.microsoft.com/office/drawing/2010/main"/>
              </a:ext>
            </a:extLst>
          </p:spPr>
        </p:pic>
        <p:grpSp>
          <p:nvGrpSpPr>
            <p:cNvPr id="33" name="Group 32">
              <a:extLst>
                <a:ext uri="{FF2B5EF4-FFF2-40B4-BE49-F238E27FC236}">
                  <a16:creationId xmlns:a16="http://schemas.microsoft.com/office/drawing/2014/main" id="{626396AF-24E2-ACB5-2C48-D1EFD79054B9}"/>
                </a:ext>
              </a:extLst>
            </p:cNvPr>
            <p:cNvGrpSpPr/>
            <p:nvPr/>
          </p:nvGrpSpPr>
          <p:grpSpPr>
            <a:xfrm>
              <a:off x="3412135" y="3914412"/>
              <a:ext cx="4935278" cy="1675708"/>
              <a:chOff x="3412135" y="3914412"/>
              <a:chExt cx="4935278" cy="1675708"/>
            </a:xfrm>
          </p:grpSpPr>
          <p:pic>
            <p:nvPicPr>
              <p:cNvPr id="21" name="Picture 20" descr="C:\Users\ISD14174\AppData\Local\Microsoft\Windows\INetCache\Content.MSO\B23D608B.tmp">
                <a:extLst>
                  <a:ext uri="{FF2B5EF4-FFF2-40B4-BE49-F238E27FC236}">
                    <a16:creationId xmlns:a16="http://schemas.microsoft.com/office/drawing/2014/main" id="{E30A623B-B152-D503-5712-856E080B329D}"/>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l="33104" t="1" r="32238" b="38071"/>
              <a:stretch/>
            </p:blipFill>
            <p:spPr bwMode="auto">
              <a:xfrm>
                <a:off x="3412135" y="3919116"/>
                <a:ext cx="1689498" cy="1671004"/>
              </a:xfrm>
              <a:prstGeom prst="rect">
                <a:avLst/>
              </a:prstGeom>
              <a:noFill/>
              <a:ln>
                <a:noFill/>
              </a:ln>
              <a:extLst>
                <a:ext uri="{53640926-AAD7-44D8-BBD7-CCE9431645EC}">
                  <a14:shadowObscured xmlns:a14="http://schemas.microsoft.com/office/drawing/2010/main"/>
                </a:ext>
              </a:extLst>
            </p:spPr>
          </p:pic>
          <p:pic>
            <p:nvPicPr>
              <p:cNvPr id="22" name="Picture 21" descr="C:\Users\ISD14174\AppData\Local\Microsoft\Windows\INetCache\Content.MSO\A22EE907.tmp">
                <a:extLst>
                  <a:ext uri="{FF2B5EF4-FFF2-40B4-BE49-F238E27FC236}">
                    <a16:creationId xmlns:a16="http://schemas.microsoft.com/office/drawing/2014/main" id="{294CFFDA-EFE5-935E-703C-AFF1EB9FD12F}"/>
                  </a:ext>
                </a:extLst>
              </p:cNvPr>
              <p:cNvPicPr>
                <a:picLocks noChangeAspect="1"/>
              </p:cNvPicPr>
              <p:nvPr/>
            </p:nvPicPr>
            <p:blipFill rotWithShape="1">
              <a:blip r:embed="rId8">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rcRect l="43366" t="2174" r="31246" b="37294"/>
              <a:stretch/>
            </p:blipFill>
            <p:spPr bwMode="auto">
              <a:xfrm>
                <a:off x="6759016" y="3914412"/>
                <a:ext cx="1588397" cy="1675708"/>
              </a:xfrm>
              <a:prstGeom prst="rect">
                <a:avLst/>
              </a:prstGeom>
              <a:noFill/>
              <a:ln>
                <a:noFill/>
              </a:ln>
              <a:extLst>
                <a:ext uri="{53640926-AAD7-44D8-BBD7-CCE9431645EC}">
                  <a14:shadowObscured xmlns:a14="http://schemas.microsoft.com/office/drawing/2010/main"/>
                </a:ext>
              </a:extLst>
            </p:spPr>
          </p:pic>
          <p:pic>
            <p:nvPicPr>
              <p:cNvPr id="32" name="Picture 31" descr="C:\Users\ISD14174\AppData\Local\Microsoft\Windows\INetCache\Content.MSO\54B815D1.tmp">
                <a:extLst>
                  <a:ext uri="{FF2B5EF4-FFF2-40B4-BE49-F238E27FC236}">
                    <a16:creationId xmlns:a16="http://schemas.microsoft.com/office/drawing/2014/main" id="{3A909489-BFB1-78B2-8E82-8B14D203B734}"/>
                  </a:ext>
                </a:extLst>
              </p:cNvPr>
              <p:cNvPicPr>
                <a:picLocks noChangeAspect="1"/>
              </p:cNvPicPr>
              <p:nvPr/>
            </p:nvPicPr>
            <p:blipFill rotWithShape="1">
              <a:blip r:embed="rId10">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val="0"/>
                  </a:ext>
                </a:extLst>
              </a:blip>
              <a:srcRect l="33112" r="34254" b="37702"/>
              <a:stretch/>
            </p:blipFill>
            <p:spPr bwMode="auto">
              <a:xfrm>
                <a:off x="5131670" y="3914412"/>
                <a:ext cx="1556268" cy="1675708"/>
              </a:xfrm>
              <a:prstGeom prst="rect">
                <a:avLst/>
              </a:prstGeom>
              <a:noFill/>
              <a:ln>
                <a:noFill/>
              </a:ln>
              <a:extLst>
                <a:ext uri="{53640926-AAD7-44D8-BBD7-CCE9431645EC}">
                  <a14:shadowObscured xmlns:a14="http://schemas.microsoft.com/office/drawing/2010/main"/>
                </a:ext>
              </a:extLst>
            </p:spPr>
          </p:pic>
        </p:grpSp>
      </p:grpSp>
      <p:sp>
        <p:nvSpPr>
          <p:cNvPr id="17" name="Text Placeholder 9">
            <a:extLst>
              <a:ext uri="{FF2B5EF4-FFF2-40B4-BE49-F238E27FC236}">
                <a16:creationId xmlns:a16="http://schemas.microsoft.com/office/drawing/2014/main" id="{6FC10D51-723B-0B76-8995-84BC677421E1}"/>
              </a:ext>
            </a:extLst>
          </p:cNvPr>
          <p:cNvSpPr txBox="1">
            <a:spLocks/>
          </p:cNvSpPr>
          <p:nvPr/>
        </p:nvSpPr>
        <p:spPr>
          <a:xfrm>
            <a:off x="3370366" y="942661"/>
            <a:ext cx="5133554" cy="5370701"/>
          </a:xfrm>
          <a:prstGeom prst="rect">
            <a:avLst/>
          </a:prstGeom>
          <a:ln>
            <a:solidFill>
              <a:schemeClr val="bg1">
                <a:lumMod val="75000"/>
              </a:schemeClr>
            </a:solidFill>
          </a:ln>
        </p:spPr>
        <p:txBody>
          <a:bodyPr vert="horz" lIns="91440" tIns="45720" rIns="91440" bIns="45720" anchor="t"/>
          <a:lstStyle/>
          <a:p>
            <a:pPr indent="-38100" defTabSz="190515">
              <a:spcAft>
                <a:spcPts val="500"/>
              </a:spcAft>
              <a:defRPr/>
            </a:pPr>
            <a:r>
              <a:rPr lang="en-US" sz="1200" b="1" dirty="0">
                <a:solidFill>
                  <a:schemeClr val="tx2"/>
                </a:solidFill>
                <a:latin typeface="Arial"/>
                <a:cs typeface="Arial"/>
              </a:rPr>
              <a:t>Techniques</a:t>
            </a:r>
            <a:endParaRPr lang="en-US" sz="1200" dirty="0">
              <a:solidFill>
                <a:schemeClr val="tx2"/>
              </a:solidFill>
              <a:cs typeface="Calibri"/>
            </a:endParaRPr>
          </a:p>
          <a:p>
            <a:pPr marL="0" lvl="1">
              <a:spcBef>
                <a:spcPts val="140"/>
              </a:spcBef>
              <a:spcAft>
                <a:spcPts val="375"/>
              </a:spcAft>
              <a:defRPr/>
            </a:pPr>
            <a:endParaRPr lang="en-US" sz="1000" dirty="0">
              <a:solidFill>
                <a:prstClr val="black"/>
              </a:solidFill>
              <a:latin typeface="Arial"/>
              <a:cs typeface="Arial"/>
            </a:endParaRPr>
          </a:p>
        </p:txBody>
      </p:sp>
    </p:spTree>
    <p:extLst>
      <p:ext uri="{BB962C8B-B14F-4D97-AF65-F5344CB8AC3E}">
        <p14:creationId xmlns:p14="http://schemas.microsoft.com/office/powerpoint/2010/main" val="1812500145"/>
      </p:ext>
    </p:extLst>
  </p:cSld>
  <p:clrMapOvr>
    <a:masterClrMapping/>
  </p:clrMapOvr>
</p:sld>
</file>

<file path=ppt/theme/theme1.xml><?xml version="1.0" encoding="utf-8"?>
<a:theme xmlns:a="http://schemas.openxmlformats.org/drawingml/2006/main" name="24x18_Aubergine">
  <a:themeElements>
    <a:clrScheme name="NH 2021">
      <a:dk1>
        <a:srgbClr val="000000"/>
      </a:dk1>
      <a:lt1>
        <a:srgbClr val="FFFFFF"/>
      </a:lt1>
      <a:dk2>
        <a:srgbClr val="512D6D"/>
      </a:dk2>
      <a:lt2>
        <a:srgbClr val="EEECE1"/>
      </a:lt2>
      <a:accent1>
        <a:srgbClr val="C81E82"/>
      </a:accent1>
      <a:accent2>
        <a:srgbClr val="7D32AA"/>
      </a:accent2>
      <a:accent3>
        <a:srgbClr val="F0E6FF"/>
      </a:accent3>
      <a:accent4>
        <a:srgbClr val="EA7600"/>
      </a:accent4>
      <a:accent5>
        <a:srgbClr val="418096"/>
      </a:accent5>
      <a:accent6>
        <a:srgbClr val="919130"/>
      </a:accent6>
      <a:hlink>
        <a:srgbClr val="A7A8AA"/>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423</TotalTime>
  <Words>515</Words>
  <Application>Microsoft Office PowerPoint</Application>
  <PresentationFormat>Widescreen</PresentationFormat>
  <Paragraphs>54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Georgia</vt:lpstr>
      <vt:lpstr>24x18_Aubergine</vt:lpstr>
      <vt:lpstr>Retrorectus Application of T-Line® Hernia Mesh: A Multi-Surgeon Case Series on Technique and Early Clinical Outcomes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dc:creator>
  <cp:lastModifiedBy>Barbara Cromarty</cp:lastModifiedBy>
  <cp:revision>260</cp:revision>
  <dcterms:created xsi:type="dcterms:W3CDTF">2023-09-11T18:11:09Z</dcterms:created>
  <dcterms:modified xsi:type="dcterms:W3CDTF">2023-10-05T02:18:24Z</dcterms:modified>
</cp:coreProperties>
</file>